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8" r:id="rId3"/>
    <p:sldId id="284" r:id="rId4"/>
    <p:sldId id="260" r:id="rId5"/>
    <p:sldId id="261" r:id="rId6"/>
    <p:sldId id="262" r:id="rId7"/>
    <p:sldId id="263" r:id="rId8"/>
    <p:sldId id="264" r:id="rId9"/>
    <p:sldId id="256" r:id="rId10"/>
    <p:sldId id="266" r:id="rId11"/>
    <p:sldId id="285" r:id="rId12"/>
    <p:sldId id="265" r:id="rId13"/>
    <p:sldId id="28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91" r:id="rId25"/>
    <p:sldId id="277" r:id="rId26"/>
    <p:sldId id="279" r:id="rId27"/>
    <p:sldId id="280" r:id="rId28"/>
    <p:sldId id="281" r:id="rId29"/>
    <p:sldId id="257" r:id="rId30"/>
    <p:sldId id="287" r:id="rId31"/>
    <p:sldId id="283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421E06"/>
    <a:srgbClr val="FF0066"/>
    <a:srgbClr val="FF3399"/>
    <a:srgbClr val="5C2A08"/>
    <a:srgbClr val="3399FF"/>
    <a:srgbClr val="003300"/>
    <a:srgbClr val="001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4CB7-A097-495E-AEF2-3075615486BC}" type="datetimeFigureOut">
              <a:rPr lang="it-IT" smtClean="0"/>
              <a:t>26/12/2015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879D-2AFE-4BBE-BBF3-88A54E180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06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4CB7-A097-495E-AEF2-3075615486BC}" type="datetimeFigureOut">
              <a:rPr lang="it-IT" smtClean="0"/>
              <a:t>26/12/2015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879D-2AFE-4BBE-BBF3-88A54E180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9457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4CB7-A097-495E-AEF2-3075615486BC}" type="datetimeFigureOut">
              <a:rPr lang="it-IT" smtClean="0"/>
              <a:t>26/12/2015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879D-2AFE-4BBE-BBF3-88A54E180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73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4CB7-A097-495E-AEF2-3075615486BC}" type="datetimeFigureOut">
              <a:rPr lang="it-IT" smtClean="0"/>
              <a:t>26/12/2015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879D-2AFE-4BBE-BBF3-88A54E180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13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4CB7-A097-495E-AEF2-3075615486BC}" type="datetimeFigureOut">
              <a:rPr lang="it-IT" smtClean="0"/>
              <a:t>26/12/2015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879D-2AFE-4BBE-BBF3-88A54E180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92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4CB7-A097-495E-AEF2-3075615486BC}" type="datetimeFigureOut">
              <a:rPr lang="it-IT" smtClean="0"/>
              <a:t>26/12/2015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879D-2AFE-4BBE-BBF3-88A54E180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6378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4CB7-A097-495E-AEF2-3075615486BC}" type="datetimeFigureOut">
              <a:rPr lang="it-IT" smtClean="0"/>
              <a:t>26/12/2015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879D-2AFE-4BBE-BBF3-88A54E180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264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4CB7-A097-495E-AEF2-3075615486BC}" type="datetimeFigureOut">
              <a:rPr lang="it-IT" smtClean="0"/>
              <a:t>26/12/2015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879D-2AFE-4BBE-BBF3-88A54E180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93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4CB7-A097-495E-AEF2-3075615486BC}" type="datetimeFigureOut">
              <a:rPr lang="it-IT" smtClean="0"/>
              <a:t>26/12/2015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879D-2AFE-4BBE-BBF3-88A54E180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122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4CB7-A097-495E-AEF2-3075615486BC}" type="datetimeFigureOut">
              <a:rPr lang="it-IT" smtClean="0"/>
              <a:t>26/12/2015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879D-2AFE-4BBE-BBF3-88A54E180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47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4CB7-A097-495E-AEF2-3075615486BC}" type="datetimeFigureOut">
              <a:rPr lang="it-IT" smtClean="0"/>
              <a:t>26/12/2015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879D-2AFE-4BBE-BBF3-88A54E180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16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24CB7-A097-495E-AEF2-3075615486BC}" type="datetimeFigureOut">
              <a:rPr lang="it-IT" smtClean="0"/>
              <a:t>26/12/2015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0879D-2AFE-4BBE-BBF3-88A54E180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21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"/>
            <a:ext cx="12192000" cy="68544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64694" y="1684420"/>
            <a:ext cx="62885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del </a:t>
            </a:r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santo</a:t>
            </a:r>
            <a:r>
              <a:rPr lang="en-US" sz="3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Padre Francesco</a:t>
            </a:r>
          </a:p>
          <a:p>
            <a:pPr algn="r"/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ai</a:t>
            </a:r>
            <a:r>
              <a:rPr lang="en-US" sz="3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vescovi</a:t>
            </a:r>
            <a:r>
              <a:rPr lang="en-US" sz="3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ai</a:t>
            </a:r>
            <a:r>
              <a:rPr lang="en-US" sz="3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prebiteri</a:t>
            </a:r>
            <a:endParaRPr lang="en-US" sz="3600" i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r"/>
            <a:r>
              <a:rPr lang="en-US" sz="3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e </a:t>
            </a:r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ai</a:t>
            </a:r>
            <a:r>
              <a:rPr lang="en-US" sz="3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diaconi</a:t>
            </a:r>
            <a:endParaRPr lang="en-US" sz="3600" i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r"/>
            <a:r>
              <a:rPr lang="en-US" sz="3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alle</a:t>
            </a:r>
            <a:r>
              <a:rPr lang="en-US" sz="3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persone</a:t>
            </a:r>
            <a:r>
              <a:rPr lang="en-US" sz="3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consecrate</a:t>
            </a:r>
          </a:p>
          <a:p>
            <a:pPr algn="r"/>
            <a:r>
              <a:rPr lang="en-US" sz="3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e </a:t>
            </a:r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ai</a:t>
            </a:r>
            <a:r>
              <a:rPr lang="en-US" sz="3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fedeli</a:t>
            </a:r>
            <a:r>
              <a:rPr lang="en-US" sz="3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laici</a:t>
            </a:r>
            <a:endParaRPr lang="en-US" sz="3600" i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r"/>
            <a:endParaRPr lang="en-US" sz="3600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sull’annuncio</a:t>
            </a:r>
            <a:r>
              <a:rPr lang="en-US" sz="3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del </a:t>
            </a:r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vangelo</a:t>
            </a:r>
            <a:endParaRPr lang="en-US" sz="3600" i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nel</a:t>
            </a:r>
            <a:r>
              <a:rPr lang="en-US" sz="3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mondo</a:t>
            </a:r>
            <a:r>
              <a:rPr lang="en-US" sz="3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attuale</a:t>
            </a:r>
            <a:endParaRPr lang="en-US" sz="3600" i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634124" y="0"/>
            <a:ext cx="3853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Esortazione</a:t>
            </a:r>
            <a:r>
              <a:rPr lang="en-US" sz="3200" i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apostolica</a:t>
            </a:r>
            <a:endParaRPr lang="en-US" sz="3200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35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5" y="804534"/>
            <a:ext cx="10785682" cy="605346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0" y="21976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6994525" algn="l"/>
              </a:tabLst>
            </a:pPr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LA TRASFORMAZIONE MISSIONARIA DELLA CHIESA 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(19-49)</a:t>
            </a:r>
            <a:endParaRPr lang="it-IT" b="1" dirty="0">
              <a:solidFill>
                <a:schemeClr val="accent2">
                  <a:lumMod val="20000"/>
                  <a:lumOff val="8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193" y="1308826"/>
            <a:ext cx="7490807" cy="420421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396223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LA TRASFORMAZIONE MISSIONARIA DELLA CHIESA </a:t>
            </a:r>
            <a:r>
              <a:rPr lang="en-US" b="1" dirty="0">
                <a:latin typeface="Book Antiqua" panose="02040602050305030304" pitchFamily="18" charset="0"/>
              </a:rPr>
              <a:t>(19-49)</a:t>
            </a:r>
            <a:endParaRPr lang="it-IT" b="1" dirty="0">
              <a:latin typeface="Book Antiqua" panose="0204060205030503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36726" y="1727390"/>
            <a:ext cx="44644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Una Chiesa in "</a:t>
            </a:r>
            <a:r>
              <a:rPr lang="en-US" sz="3200" b="1" dirty="0" err="1">
                <a:latin typeface="Book Antiqua" panose="02040602050305030304" pitchFamily="18" charset="0"/>
              </a:rPr>
              <a:t>uscita</a:t>
            </a:r>
            <a:r>
              <a:rPr lang="en-US" sz="3200" b="1" dirty="0">
                <a:latin typeface="Book Antiqua" panose="02040602050305030304" pitchFamily="18" charset="0"/>
              </a:rPr>
              <a:t>"</a:t>
            </a:r>
            <a:endParaRPr lang="it-IT" sz="3200" b="1" dirty="0">
              <a:latin typeface="Book Antiqua" panose="02040602050305030304" pitchFamily="18" charset="0"/>
            </a:endParaRPr>
          </a:p>
          <a:p>
            <a:endParaRPr lang="en-US" sz="2400" b="1" dirty="0" smtClean="0">
              <a:latin typeface="Book Antiqua" panose="02040602050305030304" pitchFamily="18" charset="0"/>
            </a:endParaRPr>
          </a:p>
          <a:p>
            <a:r>
              <a:rPr lang="en-US" sz="3200" b="1" dirty="0" err="1" smtClean="0">
                <a:latin typeface="Book Antiqua" panose="02040602050305030304" pitchFamily="18" charset="0"/>
              </a:rPr>
              <a:t>Dio</a:t>
            </a:r>
            <a:r>
              <a:rPr lang="en-US" sz="3200" b="1" dirty="0" smtClean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sottopone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i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credenti</a:t>
            </a:r>
            <a:r>
              <a:rPr lang="en-US" sz="3200" b="1" dirty="0">
                <a:latin typeface="Book Antiqua" panose="02040602050305030304" pitchFamily="18" charset="0"/>
              </a:rPr>
              <a:t> al </a:t>
            </a:r>
            <a:r>
              <a:rPr lang="en-US" sz="3200" b="1" dirty="0" err="1">
                <a:latin typeface="Book Antiqua" panose="02040602050305030304" pitchFamily="18" charset="0"/>
              </a:rPr>
              <a:t>dinamismo</a:t>
            </a:r>
            <a:r>
              <a:rPr lang="en-US" sz="3200" b="1" dirty="0">
                <a:latin typeface="Book Antiqua" panose="02040602050305030304" pitchFamily="18" charset="0"/>
              </a:rPr>
              <a:t> di "</a:t>
            </a:r>
            <a:r>
              <a:rPr lang="en-US" sz="3200" b="1" dirty="0" err="1">
                <a:latin typeface="Book Antiqua" panose="02040602050305030304" pitchFamily="18" charset="0"/>
              </a:rPr>
              <a:t>uscita</a:t>
            </a:r>
            <a:r>
              <a:rPr lang="en-US" sz="3200" b="1" dirty="0">
                <a:latin typeface="Book Antiqua" panose="02040602050305030304" pitchFamily="18" charset="0"/>
              </a:rPr>
              <a:t>".</a:t>
            </a:r>
            <a:endParaRPr lang="it-IT" sz="3200" b="1" dirty="0">
              <a:latin typeface="Book Antiqua" panose="02040602050305030304" pitchFamily="18" charset="0"/>
            </a:endParaRPr>
          </a:p>
          <a:p>
            <a:endParaRPr lang="en-US" sz="2400" b="1" dirty="0" smtClean="0">
              <a:latin typeface="Book Antiqua" panose="02040602050305030304" pitchFamily="18" charset="0"/>
            </a:endParaRPr>
          </a:p>
          <a:p>
            <a:r>
              <a:rPr lang="en-US" sz="3200" b="1" dirty="0" err="1" smtClean="0">
                <a:latin typeface="Book Antiqua" panose="02040602050305030304" pitchFamily="18" charset="0"/>
              </a:rPr>
              <a:t>Abramo</a:t>
            </a:r>
            <a:r>
              <a:rPr lang="en-US" sz="3200" b="1" dirty="0">
                <a:latin typeface="Book Antiqua" panose="02040602050305030304" pitchFamily="18" charset="0"/>
              </a:rPr>
              <a:t>, </a:t>
            </a:r>
            <a:r>
              <a:rPr lang="en-US" sz="3200" b="1" dirty="0" err="1">
                <a:latin typeface="Book Antiqua" panose="02040602050305030304" pitchFamily="18" charset="0"/>
              </a:rPr>
              <a:t>Mosè</a:t>
            </a:r>
            <a:r>
              <a:rPr lang="en-US" sz="3200" b="1" dirty="0">
                <a:latin typeface="Book Antiqua" panose="02040602050305030304" pitchFamily="18" charset="0"/>
              </a:rPr>
              <a:t>, </a:t>
            </a:r>
            <a:r>
              <a:rPr lang="en-US" sz="3200" b="1" dirty="0" err="1">
                <a:latin typeface="Book Antiqua" panose="02040602050305030304" pitchFamily="18" charset="0"/>
              </a:rPr>
              <a:t>Geremia</a:t>
            </a:r>
            <a:r>
              <a:rPr lang="en-US" sz="3200" b="1" dirty="0" smtClean="0">
                <a:latin typeface="Book Antiqua" panose="02040602050305030304" pitchFamily="18" charset="0"/>
              </a:rPr>
              <a:t>...</a:t>
            </a:r>
            <a:endParaRPr lang="it-IT" sz="3200" b="1" dirty="0">
              <a:latin typeface="Book Antiqua" panose="0204060205030503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812632" y="5513042"/>
            <a:ext cx="7379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Book Antiqua" panose="02040602050305030304" pitchFamily="18" charset="0"/>
              </a:rPr>
              <a:t>Gesù</a:t>
            </a:r>
            <a:r>
              <a:rPr lang="en-US" sz="3200" b="1" dirty="0" smtClean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risorto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ai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suoi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discepoli</a:t>
            </a:r>
            <a:r>
              <a:rPr lang="en-US" sz="3200" b="1" dirty="0">
                <a:latin typeface="Book Antiqua" panose="02040602050305030304" pitchFamily="18" charset="0"/>
              </a:rPr>
              <a:t>: </a:t>
            </a:r>
            <a:endParaRPr lang="en-US" sz="3200" b="1" dirty="0" smtClean="0">
              <a:latin typeface="Book Antiqua" panose="02040602050305030304" pitchFamily="18" charset="0"/>
            </a:endParaRPr>
          </a:p>
          <a:p>
            <a:r>
              <a:rPr lang="en-US" sz="3200" b="1" dirty="0" smtClean="0">
                <a:latin typeface="Book Antiqua" panose="02040602050305030304" pitchFamily="18" charset="0"/>
              </a:rPr>
              <a:t>"</a:t>
            </a:r>
            <a:r>
              <a:rPr lang="en-US" sz="3200" b="1" dirty="0" err="1">
                <a:latin typeface="Book Antiqua" panose="02040602050305030304" pitchFamily="18" charset="0"/>
              </a:rPr>
              <a:t>Andate</a:t>
            </a:r>
            <a:r>
              <a:rPr lang="en-US" sz="3200" b="1" dirty="0">
                <a:latin typeface="Book Antiqua" panose="02040602050305030304" pitchFamily="18" charset="0"/>
              </a:rPr>
              <a:t> e fate </a:t>
            </a:r>
            <a:r>
              <a:rPr lang="en-US" sz="3200" b="1" dirty="0" err="1">
                <a:latin typeface="Book Antiqua" panose="02040602050305030304" pitchFamily="18" charset="0"/>
              </a:rPr>
              <a:t>discepoli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tutti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i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popoli</a:t>
            </a:r>
            <a:r>
              <a:rPr lang="en-US" sz="3200" b="1" dirty="0">
                <a:latin typeface="Book Antiqua" panose="02040602050305030304" pitchFamily="18" charset="0"/>
              </a:rPr>
              <a:t>".</a:t>
            </a:r>
            <a:endParaRPr lang="it-IT" sz="32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13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2797" y="105519"/>
            <a:ext cx="1817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1642"/>
                </a:solidFill>
                <a:latin typeface="Book Antiqua" panose="02040602050305030304" pitchFamily="18" charset="0"/>
              </a:rPr>
              <a:t>Oggi</a:t>
            </a:r>
            <a:r>
              <a:rPr lang="en-US" sz="3600" b="1" dirty="0" smtClean="0">
                <a:latin typeface="Book Antiqua" panose="02040602050305030304" pitchFamily="18" charset="0"/>
              </a:rPr>
              <a:t>:</a:t>
            </a:r>
            <a:endParaRPr lang="it-IT" sz="3600" b="1" dirty="0">
              <a:latin typeface="Book Antiqua" panose="0204060205030503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628900" y="105519"/>
            <a:ext cx="919914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400" b="1" dirty="0" smtClean="0">
              <a:latin typeface="Book Antiqua" panose="02040602050305030304" pitchFamily="18" charset="0"/>
            </a:endParaRPr>
          </a:p>
          <a:p>
            <a:r>
              <a:rPr lang="en-US" sz="3600" b="1" dirty="0" err="1" smtClean="0">
                <a:latin typeface="Book Antiqua" panose="02040602050305030304" pitchFamily="18" charset="0"/>
              </a:rPr>
              <a:t>invitati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>
                <a:latin typeface="Book Antiqua" panose="02040602050305030304" pitchFamily="18" charset="0"/>
              </a:rPr>
              <a:t>a </a:t>
            </a:r>
            <a:r>
              <a:rPr lang="en-US" sz="36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uscire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 smtClean="0">
                <a:latin typeface="Book Antiqua" panose="02040602050305030304" pitchFamily="18" charset="0"/>
              </a:rPr>
              <a:t>dalla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propria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comodità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endParaRPr lang="en-US" sz="3600" b="1" dirty="0" smtClean="0">
              <a:latin typeface="Book Antiqua" panose="02040602050305030304" pitchFamily="18" charset="0"/>
            </a:endParaRPr>
          </a:p>
          <a:p>
            <a:r>
              <a:rPr lang="en-US" sz="3600" b="1" dirty="0" smtClean="0">
                <a:latin typeface="Book Antiqua" panose="02040602050305030304" pitchFamily="18" charset="0"/>
              </a:rPr>
              <a:t>e </a:t>
            </a:r>
            <a:r>
              <a:rPr lang="en-US" sz="3600" b="1" dirty="0">
                <a:latin typeface="Book Antiqua" panose="02040602050305030304" pitchFamily="18" charset="0"/>
              </a:rPr>
              <a:t>ad </a:t>
            </a:r>
            <a:r>
              <a:rPr lang="en-US" sz="3600" b="1" dirty="0" err="1">
                <a:latin typeface="Book Antiqua" panose="02040602050305030304" pitchFamily="18" charset="0"/>
              </a:rPr>
              <a:t>avere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il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coraggio</a:t>
            </a:r>
            <a:r>
              <a:rPr lang="en-US" sz="3600" b="1" dirty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di </a:t>
            </a:r>
            <a:r>
              <a:rPr lang="en-US" sz="3600" b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raggiungere</a:t>
            </a:r>
            <a:r>
              <a:rPr lang="en-US" sz="3600" b="1" dirty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tutte</a:t>
            </a:r>
            <a:r>
              <a:rPr lang="en-US" sz="3600" b="1" dirty="0">
                <a:solidFill>
                  <a:srgbClr val="0070C0"/>
                </a:solidFill>
                <a:latin typeface="Book Antiqua" panose="02040602050305030304" pitchFamily="18" charset="0"/>
              </a:rPr>
              <a:t> le </a:t>
            </a:r>
            <a:r>
              <a:rPr lang="en-US" sz="3600" b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periferie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 smtClean="0">
                <a:latin typeface="Book Antiqua" panose="02040602050305030304" pitchFamily="18" charset="0"/>
              </a:rPr>
              <a:t>che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hanno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bisogno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endParaRPr lang="en-US" sz="3600" b="1" dirty="0" smtClean="0">
              <a:latin typeface="Book Antiqua" panose="02040602050305030304" pitchFamily="18" charset="0"/>
            </a:endParaRPr>
          </a:p>
          <a:p>
            <a:r>
              <a:rPr lang="en-US" sz="3600" b="1" dirty="0" err="1" smtClean="0">
                <a:latin typeface="Book Antiqua" panose="02040602050305030304" pitchFamily="18" charset="0"/>
              </a:rPr>
              <a:t>della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luce</a:t>
            </a:r>
            <a:r>
              <a:rPr lang="en-US" sz="3600" b="1" dirty="0">
                <a:latin typeface="Book Antiqua" panose="02040602050305030304" pitchFamily="18" charset="0"/>
              </a:rPr>
              <a:t> del </a:t>
            </a:r>
            <a:r>
              <a:rPr lang="en-US" sz="3600" b="1" dirty="0" err="1" smtClean="0">
                <a:latin typeface="Book Antiqua" panose="02040602050305030304" pitchFamily="18" charset="0"/>
              </a:rPr>
              <a:t>vangelo</a:t>
            </a:r>
            <a:endParaRPr lang="it-IT" sz="3600" b="1" dirty="0">
              <a:latin typeface="Book Antiqua" panose="0204060205030503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71"/>
          <a:stretch/>
        </p:blipFill>
        <p:spPr>
          <a:xfrm>
            <a:off x="0" y="2607427"/>
            <a:ext cx="12192000" cy="4250573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62000"/>
              </a:srgbClr>
            </a:out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42228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46685" y="469826"/>
            <a:ext cx="7097127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Book Antiqua" panose="02040602050305030304" pitchFamily="18" charset="0"/>
              </a:rPr>
              <a:t>La </a:t>
            </a:r>
            <a:r>
              <a:rPr lang="en-US" sz="4000" b="1" dirty="0" err="1">
                <a:latin typeface="Book Antiqua" panose="02040602050305030304" pitchFamily="18" charset="0"/>
              </a:rPr>
              <a:t>gioia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missionaria</a:t>
            </a:r>
            <a:endParaRPr lang="it-IT" sz="4000" b="1" dirty="0">
              <a:latin typeface="Book Antiqua" panose="02040602050305030304" pitchFamily="18" charset="0"/>
            </a:endParaRPr>
          </a:p>
          <a:p>
            <a:r>
              <a:rPr lang="en-US" sz="4000" b="1" dirty="0">
                <a:latin typeface="Book Antiqua" panose="02040602050305030304" pitchFamily="18" charset="0"/>
              </a:rPr>
              <a:t>ha </a:t>
            </a:r>
            <a:r>
              <a:rPr lang="en-US" sz="4000" b="1" dirty="0" err="1">
                <a:latin typeface="Book Antiqua" panose="02040602050305030304" pitchFamily="18" charset="0"/>
              </a:rPr>
              <a:t>sempre</a:t>
            </a:r>
            <a:r>
              <a:rPr lang="en-US" sz="4000" b="1" dirty="0">
                <a:latin typeface="Book Antiqua" panose="02040602050305030304" pitchFamily="18" charset="0"/>
              </a:rPr>
              <a:t> la </a:t>
            </a:r>
            <a:r>
              <a:rPr lang="en-US" sz="4000" b="1" dirty="0" err="1">
                <a:latin typeface="Book Antiqua" panose="02040602050305030304" pitchFamily="18" charset="0"/>
              </a:rPr>
              <a:t>dinamica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dell'esodo</a:t>
            </a:r>
            <a:r>
              <a:rPr lang="en-US" sz="4000" b="1" dirty="0">
                <a:latin typeface="Book Antiqua" panose="02040602050305030304" pitchFamily="18" charset="0"/>
              </a:rPr>
              <a:t> e del </a:t>
            </a:r>
            <a:r>
              <a:rPr lang="en-US" sz="4000" b="1" dirty="0" err="1" smtClean="0">
                <a:latin typeface="Book Antiqua" panose="02040602050305030304" pitchFamily="18" charset="0"/>
              </a:rPr>
              <a:t>dono</a:t>
            </a:r>
            <a:endParaRPr lang="en-US" sz="4000" b="1" dirty="0" smtClean="0">
              <a:latin typeface="Book Antiqua" panose="02040602050305030304" pitchFamily="18" charset="0"/>
            </a:endParaRPr>
          </a:p>
          <a:p>
            <a:endParaRPr lang="it-IT" sz="1400" b="1" dirty="0">
              <a:latin typeface="Book Antiqua" panose="02040602050305030304" pitchFamily="18" charset="0"/>
            </a:endParaRPr>
          </a:p>
          <a:p>
            <a:pPr marL="442913" indent="-85725"/>
            <a:r>
              <a:rPr lang="en-US" sz="4000" b="1" dirty="0" err="1" smtClean="0">
                <a:latin typeface="Book Antiqua" panose="02040602050305030304" pitchFamily="18" charset="0"/>
              </a:rPr>
              <a:t>dell'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uscire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da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sé</a:t>
            </a:r>
            <a:endParaRPr lang="en-US" sz="4000" b="1" dirty="0" smtClean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442913" indent="-85725"/>
            <a:r>
              <a:rPr lang="en-US" sz="1400" b="1" dirty="0" smtClean="0">
                <a:latin typeface="Book Antiqua" panose="02040602050305030304" pitchFamily="18" charset="0"/>
              </a:rPr>
              <a:t> </a:t>
            </a:r>
          </a:p>
          <a:p>
            <a:pPr marL="442913" indent="-85725"/>
            <a:r>
              <a:rPr lang="en-US" sz="4000" b="1" dirty="0" smtClean="0">
                <a:latin typeface="Book Antiqua" panose="02040602050305030304" pitchFamily="18" charset="0"/>
              </a:rPr>
              <a:t>del </a:t>
            </a:r>
            <a:r>
              <a:rPr lang="en-US" sz="40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camminare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endParaRPr lang="en-US" sz="4000" b="1" dirty="0" smtClean="0">
              <a:latin typeface="Book Antiqua" panose="02040602050305030304" pitchFamily="18" charset="0"/>
            </a:endParaRPr>
          </a:p>
          <a:p>
            <a:pPr marL="442913" indent="-85725"/>
            <a:endParaRPr lang="en-US" sz="1400" b="1" dirty="0" smtClean="0">
              <a:latin typeface="Book Antiqua" panose="02040602050305030304" pitchFamily="18" charset="0"/>
            </a:endParaRPr>
          </a:p>
          <a:p>
            <a:pPr marL="442913" indent="-85725"/>
            <a:r>
              <a:rPr lang="en-US" sz="4000" b="1" dirty="0" smtClean="0">
                <a:latin typeface="Book Antiqua" panose="02040602050305030304" pitchFamily="18" charset="0"/>
              </a:rPr>
              <a:t>e </a:t>
            </a:r>
            <a:r>
              <a:rPr lang="en-US" sz="4000" b="1" dirty="0">
                <a:latin typeface="Book Antiqua" panose="02040602050305030304" pitchFamily="18" charset="0"/>
              </a:rPr>
              <a:t>del </a:t>
            </a:r>
            <a:r>
              <a:rPr lang="en-US" sz="4000" b="1" dirty="0" err="1">
                <a:solidFill>
                  <a:srgbClr val="003300"/>
                </a:solidFill>
                <a:latin typeface="Book Antiqua" panose="02040602050305030304" pitchFamily="18" charset="0"/>
              </a:rPr>
              <a:t>seminare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sempre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endParaRPr lang="en-US" sz="4000" b="1" dirty="0" smtClean="0">
              <a:latin typeface="Book Antiqua" panose="02040602050305030304" pitchFamily="18" charset="0"/>
            </a:endParaRPr>
          </a:p>
          <a:p>
            <a:pPr marL="442913" indent="-85725"/>
            <a:r>
              <a:rPr lang="en-US" sz="4000" b="1" dirty="0" smtClean="0">
                <a:latin typeface="Book Antiqua" panose="02040602050305030304" pitchFamily="18" charset="0"/>
              </a:rPr>
              <a:t>di </a:t>
            </a:r>
            <a:r>
              <a:rPr lang="en-US" sz="4000" b="1" dirty="0" err="1" smtClean="0">
                <a:latin typeface="Book Antiqua" panose="02040602050305030304" pitchFamily="18" charset="0"/>
              </a:rPr>
              <a:t>nuovo</a:t>
            </a:r>
            <a:endParaRPr lang="en-US" sz="4000" b="1" dirty="0" smtClean="0">
              <a:latin typeface="Book Antiqua" panose="02040602050305030304" pitchFamily="18" charset="0"/>
            </a:endParaRPr>
          </a:p>
          <a:p>
            <a:pPr marL="442913" indent="-85725"/>
            <a:r>
              <a:rPr lang="en-US" sz="1400" b="1" dirty="0" smtClean="0">
                <a:latin typeface="Book Antiqua" panose="02040602050305030304" pitchFamily="18" charset="0"/>
              </a:rPr>
              <a:t> </a:t>
            </a:r>
            <a:r>
              <a:rPr lang="en-US" sz="4000" b="1" dirty="0" err="1" smtClean="0">
                <a:latin typeface="Book Antiqua" panose="02040602050305030304" pitchFamily="18" charset="0"/>
              </a:rPr>
              <a:t>sempre</a:t>
            </a:r>
            <a:r>
              <a:rPr lang="en-US" sz="4000" b="1" dirty="0" smtClean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oltre</a:t>
            </a:r>
            <a:r>
              <a:rPr lang="en-US" sz="4000" b="1" dirty="0">
                <a:latin typeface="Book Antiqua" panose="02040602050305030304" pitchFamily="18" charset="0"/>
              </a:rPr>
              <a:t>.</a:t>
            </a:r>
            <a:endParaRPr lang="it-IT" sz="4000" b="1" dirty="0">
              <a:latin typeface="Book Antiqua" panose="0204060205030503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0"/>
            <a:ext cx="443865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715923" y="3278564"/>
            <a:ext cx="2031058" cy="95410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Book Antiqua" panose="02040602050305030304" pitchFamily="18" charset="0"/>
              </a:rPr>
              <a:t>prendono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l'iniziativa</a:t>
            </a:r>
            <a:endParaRPr lang="it-IT" sz="2800" dirty="0"/>
          </a:p>
        </p:txBody>
      </p:sp>
      <p:sp>
        <p:nvSpPr>
          <p:cNvPr id="6" name="Rettangolo 5"/>
          <p:cNvSpPr/>
          <p:nvPr/>
        </p:nvSpPr>
        <p:spPr>
          <a:xfrm>
            <a:off x="5062859" y="4578838"/>
            <a:ext cx="2593980" cy="52322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latin typeface="Book Antiqua" panose="02040602050305030304" pitchFamily="18" charset="0"/>
              </a:rPr>
              <a:t>si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coinvolgono</a:t>
            </a:r>
            <a:endParaRPr lang="it-IT" sz="2800" b="1" dirty="0">
              <a:latin typeface="Book Antiqua" panose="0204060205030503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458473" y="5965246"/>
            <a:ext cx="2677336" cy="52322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accompagnano</a:t>
            </a:r>
            <a:endParaRPr lang="it-IT" sz="2800" b="1" dirty="0">
              <a:latin typeface="Book Antiqua" panose="0204060205030503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792076" y="4885151"/>
            <a:ext cx="2154801" cy="52322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8425"/>
            <a:r>
              <a:rPr lang="en-US" sz="2800" b="1" dirty="0" err="1">
                <a:latin typeface="Book Antiqua" panose="02040602050305030304" pitchFamily="18" charset="0"/>
              </a:rPr>
              <a:t>fruttificano</a:t>
            </a:r>
            <a:endParaRPr lang="it-IT" sz="2800" b="1" dirty="0">
              <a:latin typeface="Book Antiqua" panose="0204060205030503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9682358" y="3520007"/>
            <a:ext cx="2082621" cy="52322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err="1">
                <a:latin typeface="Book Antiqua" panose="02040602050305030304" pitchFamily="18" charset="0"/>
              </a:rPr>
              <a:t>festeggiano</a:t>
            </a:r>
            <a:endParaRPr lang="it-IT" sz="2800" b="1" dirty="0">
              <a:latin typeface="Book Antiqua" panose="02040602050305030304" pitchFamily="18" charset="0"/>
            </a:endParaRPr>
          </a:p>
        </p:txBody>
      </p:sp>
      <p:sp>
        <p:nvSpPr>
          <p:cNvPr id="14" name="Pentagono 13"/>
          <p:cNvSpPr/>
          <p:nvPr/>
        </p:nvSpPr>
        <p:spPr>
          <a:xfrm rot="7317064">
            <a:off x="5273436" y="1733787"/>
            <a:ext cx="3090163" cy="323453"/>
          </a:xfrm>
          <a:prstGeom prst="homePlat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Pentagono 14"/>
          <p:cNvSpPr/>
          <p:nvPr/>
        </p:nvSpPr>
        <p:spPr>
          <a:xfrm rot="5400000">
            <a:off x="5742933" y="3241418"/>
            <a:ext cx="4431869" cy="323453"/>
          </a:xfrm>
          <a:prstGeom prst="homePlat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Pentagono 15"/>
          <p:cNvSpPr/>
          <p:nvPr/>
        </p:nvSpPr>
        <p:spPr>
          <a:xfrm rot="6022460">
            <a:off x="5500005" y="2582475"/>
            <a:ext cx="3600857" cy="323453"/>
          </a:xfrm>
          <a:prstGeom prst="homePlat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Pentagono 16"/>
          <p:cNvSpPr/>
          <p:nvPr/>
        </p:nvSpPr>
        <p:spPr>
          <a:xfrm rot="4035195">
            <a:off x="7046345" y="2728774"/>
            <a:ext cx="3849567" cy="323453"/>
          </a:xfrm>
          <a:prstGeom prst="homePlat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Pentagono 17"/>
          <p:cNvSpPr/>
          <p:nvPr/>
        </p:nvSpPr>
        <p:spPr>
          <a:xfrm rot="3358366">
            <a:off x="7805457" y="2008386"/>
            <a:ext cx="3242109" cy="323453"/>
          </a:xfrm>
          <a:prstGeom prst="homePlat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5"/>
          <a:stretch/>
        </p:blipFill>
        <p:spPr>
          <a:xfrm>
            <a:off x="-97972" y="-16877"/>
            <a:ext cx="4605075" cy="6840042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480057" y="183309"/>
            <a:ext cx="7711943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Book Antiqua" panose="02040602050305030304" pitchFamily="18" charset="0"/>
              </a:rPr>
              <a:t>La Chiesa "in </a:t>
            </a:r>
            <a:r>
              <a:rPr lang="en-US" sz="3200" b="1" dirty="0" err="1">
                <a:latin typeface="Book Antiqua" panose="02040602050305030304" pitchFamily="18" charset="0"/>
              </a:rPr>
              <a:t>uscita</a:t>
            </a:r>
            <a:r>
              <a:rPr lang="en-US" sz="3200" b="1" dirty="0">
                <a:latin typeface="Book Antiqua" panose="02040602050305030304" pitchFamily="18" charset="0"/>
              </a:rPr>
              <a:t>" è </a:t>
            </a:r>
            <a:endParaRPr lang="en-US" sz="3200" b="1" dirty="0" smtClean="0">
              <a:latin typeface="Book Antiqua" panose="02040602050305030304" pitchFamily="18" charset="0"/>
            </a:endParaRPr>
          </a:p>
          <a:p>
            <a:pPr algn="ctr"/>
            <a:r>
              <a:rPr lang="en-US" sz="3200" b="1" dirty="0" smtClean="0">
                <a:latin typeface="Book Antiqua" panose="02040602050305030304" pitchFamily="18" charset="0"/>
              </a:rPr>
              <a:t>la </a:t>
            </a:r>
            <a:r>
              <a:rPr lang="en-US" sz="3200" b="1" dirty="0" err="1">
                <a:latin typeface="Book Antiqua" panose="02040602050305030304" pitchFamily="18" charset="0"/>
              </a:rPr>
              <a:t>comunità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dei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discepoli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 smtClean="0">
                <a:latin typeface="Book Antiqua" panose="02040602050305030304" pitchFamily="18" charset="0"/>
              </a:rPr>
              <a:t>missionari</a:t>
            </a:r>
            <a:r>
              <a:rPr lang="en-US" sz="3200" b="1" dirty="0" smtClean="0">
                <a:latin typeface="Book Antiqua" panose="02040602050305030304" pitchFamily="18" charset="0"/>
              </a:rPr>
              <a:t> </a:t>
            </a:r>
            <a:r>
              <a:rPr lang="en-US" sz="3200" b="1" dirty="0" err="1" smtClean="0">
                <a:latin typeface="Book Antiqua" panose="02040602050305030304" pitchFamily="18" charset="0"/>
              </a:rPr>
              <a:t>che</a:t>
            </a:r>
            <a:endParaRPr lang="it-IT" sz="32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9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77443" y="820402"/>
            <a:ext cx="81237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Pastorale</a:t>
            </a:r>
            <a:r>
              <a:rPr lang="en-US" sz="48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in </a:t>
            </a:r>
            <a:r>
              <a:rPr lang="en-US" sz="4800" b="1" dirty="0" err="1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conversione</a:t>
            </a:r>
            <a:endParaRPr lang="it-IT" sz="4800" b="1" dirty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64028" y="2185067"/>
            <a:ext cx="9508671" cy="292387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358775"/>
            <a:r>
              <a:rPr lang="en-US" sz="40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Impegno</a:t>
            </a:r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di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tutti</a:t>
            </a:r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: </a:t>
            </a:r>
            <a:endParaRPr lang="en-US" sz="4000" b="1" dirty="0" smtClean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  <a:p>
            <a:endParaRPr lang="en-US" sz="2400" b="1" dirty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  <a:p>
            <a:pPr marL="1795463" defTabSz="620713"/>
            <a:r>
              <a:rPr lang="en-US" sz="40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avanzare</a:t>
            </a:r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nel</a:t>
            </a:r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cammino</a:t>
            </a:r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</a:p>
          <a:p>
            <a:pPr marL="1795463" defTabSz="620713"/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di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una</a:t>
            </a:r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conversione</a:t>
            </a:r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pastorale</a:t>
            </a:r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</a:p>
          <a:p>
            <a:pPr marL="1795463" defTabSz="620713"/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e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missionaria</a:t>
            </a:r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.</a:t>
            </a:r>
            <a:endParaRPr lang="it-IT" sz="4000" b="1" dirty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64028" y="5656850"/>
            <a:ext cx="95086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In </a:t>
            </a:r>
            <a:r>
              <a:rPr lang="en-US" sz="44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stato</a:t>
            </a:r>
            <a:r>
              <a:rPr lang="en-US" sz="44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4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permanente</a:t>
            </a:r>
            <a:r>
              <a:rPr lang="en-US" sz="44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di </a:t>
            </a:r>
            <a:r>
              <a:rPr lang="en-US" sz="44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missione</a:t>
            </a:r>
            <a:r>
              <a:rPr lang="en-US" sz="44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.</a:t>
            </a:r>
            <a:endParaRPr lang="it-IT" sz="4400" b="1" dirty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07203" y="0"/>
            <a:ext cx="7884797" cy="7294305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>
            <a:spAutoFit/>
          </a:bodyPr>
          <a:lstStyle/>
          <a:p>
            <a:endParaRPr lang="en-US" sz="3600" b="1" dirty="0" smtClean="0">
              <a:latin typeface="Book Antiqua" panose="02040602050305030304" pitchFamily="18" charset="0"/>
            </a:endParaRPr>
          </a:p>
          <a:p>
            <a:pPr marL="360363" indent="-95250"/>
            <a:r>
              <a:rPr lang="en-US" sz="3600" b="1" dirty="0" err="1" smtClean="0">
                <a:latin typeface="Book Antiqua" panose="02040602050305030304" pitchFamily="18" charset="0"/>
              </a:rPr>
              <a:t>Trasformare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consuetudini</a:t>
            </a:r>
            <a:r>
              <a:rPr lang="en-US" sz="3600" b="1" dirty="0">
                <a:latin typeface="Book Antiqua" panose="02040602050305030304" pitchFamily="18" charset="0"/>
              </a:rPr>
              <a:t>, </a:t>
            </a:r>
            <a:r>
              <a:rPr lang="en-US" sz="3600" b="1" dirty="0" err="1">
                <a:latin typeface="Book Antiqua" panose="02040602050305030304" pitchFamily="18" charset="0"/>
              </a:rPr>
              <a:t>stili</a:t>
            </a:r>
            <a:r>
              <a:rPr lang="en-US" sz="3600" b="1" dirty="0">
                <a:latin typeface="Book Antiqua" panose="02040602050305030304" pitchFamily="18" charset="0"/>
              </a:rPr>
              <a:t>, </a:t>
            </a:r>
            <a:r>
              <a:rPr lang="en-US" sz="3600" b="1" dirty="0" err="1">
                <a:latin typeface="Book Antiqua" panose="02040602050305030304" pitchFamily="18" charset="0"/>
              </a:rPr>
              <a:t>orari</a:t>
            </a:r>
            <a:r>
              <a:rPr lang="en-US" sz="3600" b="1" dirty="0">
                <a:latin typeface="Book Antiqua" panose="02040602050305030304" pitchFamily="18" charset="0"/>
              </a:rPr>
              <a:t>, </a:t>
            </a:r>
            <a:r>
              <a:rPr lang="en-US" sz="3600" b="1" dirty="0" err="1">
                <a:latin typeface="Book Antiqua" panose="02040602050305030304" pitchFamily="18" charset="0"/>
              </a:rPr>
              <a:t>linguaggio</a:t>
            </a:r>
            <a:r>
              <a:rPr lang="en-US" sz="3600" b="1" dirty="0">
                <a:latin typeface="Book Antiqua" panose="02040602050305030304" pitchFamily="18" charset="0"/>
              </a:rPr>
              <a:t>, </a:t>
            </a:r>
            <a:r>
              <a:rPr lang="en-US" sz="3600" b="1" dirty="0" err="1">
                <a:latin typeface="Book Antiqua" panose="02040602050305030304" pitchFamily="18" charset="0"/>
              </a:rPr>
              <a:t>ogni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struttura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ecclesiale</a:t>
            </a:r>
            <a:endParaRPr lang="it-IT" sz="3600" b="1" dirty="0">
              <a:latin typeface="Book Antiqua" panose="02040602050305030304" pitchFamily="18" charset="0"/>
            </a:endParaRPr>
          </a:p>
          <a:p>
            <a:pPr marL="360363" indent="-95250"/>
            <a:endParaRPr lang="en-US" sz="3600" b="1" dirty="0" smtClean="0">
              <a:latin typeface="Book Antiqua" panose="02040602050305030304" pitchFamily="18" charset="0"/>
            </a:endParaRPr>
          </a:p>
          <a:p>
            <a:pPr marL="360363" indent="-95250"/>
            <a:r>
              <a:rPr lang="en-US" sz="3600" b="1" dirty="0" err="1" smtClean="0">
                <a:latin typeface="Book Antiqua" panose="02040602050305030304" pitchFamily="18" charset="0"/>
              </a:rPr>
              <a:t>perché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diventino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tutte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più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 smtClean="0">
                <a:latin typeface="Book Antiqua" panose="02040602050305030304" pitchFamily="18" charset="0"/>
              </a:rPr>
              <a:t>missionarie</a:t>
            </a:r>
            <a:endParaRPr lang="it-IT" sz="3600" b="1" dirty="0">
              <a:latin typeface="Book Antiqua" panose="02040602050305030304" pitchFamily="18" charset="0"/>
            </a:endParaRPr>
          </a:p>
          <a:p>
            <a:pPr marL="360363" indent="-95250"/>
            <a:endParaRPr lang="en-US" sz="3600" b="1" dirty="0" smtClean="0">
              <a:latin typeface="Book Antiqua" panose="02040602050305030304" pitchFamily="18" charset="0"/>
            </a:endParaRPr>
          </a:p>
          <a:p>
            <a:pPr marL="360363" indent="-95250"/>
            <a:r>
              <a:rPr lang="en-US" sz="3600" b="1" dirty="0" err="1" smtClean="0">
                <a:latin typeface="Book Antiqua" panose="02040602050305030304" pitchFamily="18" charset="0"/>
              </a:rPr>
              <a:t>perché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siano</a:t>
            </a:r>
            <a:r>
              <a:rPr lang="en-US" sz="3600" b="1" dirty="0">
                <a:latin typeface="Book Antiqua" panose="02040602050305030304" pitchFamily="18" charset="0"/>
              </a:rPr>
              <a:t> per </a:t>
            </a:r>
            <a:r>
              <a:rPr lang="en-US" sz="3600" b="1" dirty="0" err="1">
                <a:latin typeface="Book Antiqua" panose="02040602050305030304" pitchFamily="18" charset="0"/>
              </a:rPr>
              <a:t>l'evangelizzazione</a:t>
            </a:r>
            <a:r>
              <a:rPr lang="en-US" sz="3600" b="1" dirty="0">
                <a:latin typeface="Book Antiqua" panose="02040602050305030304" pitchFamily="18" charset="0"/>
              </a:rPr>
              <a:t> del </a:t>
            </a:r>
            <a:r>
              <a:rPr lang="en-US" sz="3600" b="1" dirty="0" err="1">
                <a:latin typeface="Book Antiqua" panose="02040602050305030304" pitchFamily="18" charset="0"/>
              </a:rPr>
              <a:t>mondo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attuale</a:t>
            </a:r>
            <a:r>
              <a:rPr lang="en-US" sz="3600" b="1" dirty="0">
                <a:latin typeface="Book Antiqua" panose="02040602050305030304" pitchFamily="18" charset="0"/>
              </a:rPr>
              <a:t> e non per </a:t>
            </a:r>
            <a:r>
              <a:rPr lang="en-US" sz="3600" b="1" dirty="0" err="1">
                <a:latin typeface="Book Antiqua" panose="02040602050305030304" pitchFamily="18" charset="0"/>
              </a:rPr>
              <a:t>l'autopreservazione</a:t>
            </a:r>
            <a:r>
              <a:rPr lang="en-US" sz="3600" b="1" dirty="0" smtClean="0">
                <a:latin typeface="Book Antiqua" panose="02040602050305030304" pitchFamily="18" charset="0"/>
              </a:rPr>
              <a:t>.</a:t>
            </a:r>
          </a:p>
          <a:p>
            <a:endParaRPr lang="en-US" sz="3600" b="1" dirty="0">
              <a:latin typeface="Book Antiqua" panose="02040602050305030304" pitchFamily="18" charset="0"/>
            </a:endParaRPr>
          </a:p>
          <a:p>
            <a:endParaRPr lang="it-IT" sz="3600" b="1" dirty="0">
              <a:latin typeface="Book Antiqua" panose="0204060205030503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07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27219" y="0"/>
            <a:ext cx="7264782" cy="7048083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endParaRPr lang="en-US" sz="1600" b="1" dirty="0" smtClean="0">
              <a:latin typeface="Book Antiqua" panose="02040602050305030304" pitchFamily="18" charset="0"/>
            </a:endParaRPr>
          </a:p>
          <a:p>
            <a:endParaRPr lang="en-US" sz="3600" b="1" dirty="0">
              <a:latin typeface="Book Antiqua" panose="02040602050305030304" pitchFamily="18" charset="0"/>
            </a:endParaRPr>
          </a:p>
          <a:p>
            <a:pPr marL="528638"/>
            <a:r>
              <a:rPr lang="en-US" sz="3600" b="1" dirty="0" err="1" smtClean="0">
                <a:latin typeface="Book Antiqua" panose="02040602050305030304" pitchFamily="18" charset="0"/>
              </a:rPr>
              <a:t>Abbandonare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il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criterio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pastorale</a:t>
            </a:r>
            <a:r>
              <a:rPr lang="en-US" sz="3600" b="1" dirty="0">
                <a:latin typeface="Book Antiqua" panose="02040602050305030304" pitchFamily="18" charset="0"/>
              </a:rPr>
              <a:t> del "</a:t>
            </a:r>
            <a:r>
              <a:rPr lang="en-US" sz="3600" b="1" dirty="0" err="1">
                <a:latin typeface="Book Antiqua" panose="02040602050305030304" pitchFamily="18" charset="0"/>
              </a:rPr>
              <a:t>si</a:t>
            </a:r>
            <a:r>
              <a:rPr lang="en-US" sz="3600" b="1" dirty="0">
                <a:latin typeface="Book Antiqua" panose="02040602050305030304" pitchFamily="18" charset="0"/>
              </a:rPr>
              <a:t> è </a:t>
            </a:r>
            <a:r>
              <a:rPr lang="en-US" sz="3600" b="1" dirty="0" err="1">
                <a:latin typeface="Book Antiqua" panose="02040602050305030304" pitchFamily="18" charset="0"/>
              </a:rPr>
              <a:t>sempre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fatto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così</a:t>
            </a:r>
            <a:r>
              <a:rPr lang="en-US" sz="3600" b="1" dirty="0" smtClean="0">
                <a:latin typeface="Book Antiqua" panose="02040602050305030304" pitchFamily="18" charset="0"/>
              </a:rPr>
              <a:t>"</a:t>
            </a:r>
            <a:endParaRPr lang="it-IT" sz="3600" b="1" dirty="0">
              <a:latin typeface="Book Antiqua" panose="02040602050305030304" pitchFamily="18" charset="0"/>
            </a:endParaRPr>
          </a:p>
          <a:p>
            <a:pPr marL="528638"/>
            <a:endParaRPr lang="en-US" sz="2800" b="1" dirty="0" smtClean="0">
              <a:latin typeface="Book Antiqua" panose="02040602050305030304" pitchFamily="18" charset="0"/>
            </a:endParaRPr>
          </a:p>
          <a:p>
            <a:pPr marL="528638"/>
            <a:endParaRPr lang="en-US" sz="1600" b="1" dirty="0" smtClean="0">
              <a:latin typeface="Book Antiqua" panose="02040602050305030304" pitchFamily="18" charset="0"/>
            </a:endParaRPr>
          </a:p>
          <a:p>
            <a:pPr marL="528638"/>
            <a:endParaRPr lang="en-US" sz="1600" b="1" dirty="0" smtClean="0">
              <a:latin typeface="Book Antiqua" panose="02040602050305030304" pitchFamily="18" charset="0"/>
            </a:endParaRPr>
          </a:p>
          <a:p>
            <a:pPr marL="528638"/>
            <a:r>
              <a:rPr lang="en-US" sz="3600" b="1" dirty="0" err="1" smtClean="0">
                <a:latin typeface="Book Antiqua" panose="02040602050305030304" pitchFamily="18" charset="0"/>
              </a:rPr>
              <a:t>essere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audaci</a:t>
            </a:r>
            <a:r>
              <a:rPr lang="en-US" sz="3600" b="1" dirty="0">
                <a:latin typeface="Book Antiqua" panose="02040602050305030304" pitchFamily="18" charset="0"/>
              </a:rPr>
              <a:t> e </a:t>
            </a:r>
            <a:r>
              <a:rPr lang="en-US" sz="3600" b="1" dirty="0" err="1">
                <a:latin typeface="Book Antiqua" panose="02040602050305030304" pitchFamily="18" charset="0"/>
              </a:rPr>
              <a:t>creativi</a:t>
            </a:r>
            <a:endParaRPr lang="it-IT" sz="3600" b="1" dirty="0">
              <a:latin typeface="Book Antiqua" panose="02040602050305030304" pitchFamily="18" charset="0"/>
            </a:endParaRPr>
          </a:p>
          <a:p>
            <a:pPr marL="528638"/>
            <a:endParaRPr lang="en-US" sz="2800" b="1" dirty="0" smtClean="0">
              <a:latin typeface="Book Antiqua" panose="02040602050305030304" pitchFamily="18" charset="0"/>
            </a:endParaRPr>
          </a:p>
          <a:p>
            <a:pPr marL="528638"/>
            <a:r>
              <a:rPr lang="en-US" sz="3600" b="1" dirty="0" smtClean="0">
                <a:latin typeface="Book Antiqua" panose="02040602050305030304" pitchFamily="18" charset="0"/>
              </a:rPr>
              <a:t>per </a:t>
            </a:r>
            <a:r>
              <a:rPr lang="en-US" sz="3600" b="1" dirty="0" err="1">
                <a:latin typeface="Book Antiqua" panose="02040602050305030304" pitchFamily="18" charset="0"/>
              </a:rPr>
              <a:t>ripensare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gli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 smtClean="0">
                <a:latin typeface="Book Antiqua" panose="02040602050305030304" pitchFamily="18" charset="0"/>
              </a:rPr>
              <a:t>obiettivi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</a:p>
          <a:p>
            <a:pPr marL="528638"/>
            <a:r>
              <a:rPr lang="en-US" sz="3600" b="1" dirty="0" smtClean="0">
                <a:latin typeface="Book Antiqua" panose="02040602050305030304" pitchFamily="18" charset="0"/>
              </a:rPr>
              <a:t>le </a:t>
            </a:r>
            <a:r>
              <a:rPr lang="en-US" sz="3600" b="1" dirty="0" err="1" smtClean="0">
                <a:latin typeface="Book Antiqua" panose="02040602050305030304" pitchFamily="18" charset="0"/>
              </a:rPr>
              <a:t>strutture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</a:p>
          <a:p>
            <a:pPr marL="528638"/>
            <a:r>
              <a:rPr lang="en-US" sz="3600" b="1" dirty="0" smtClean="0">
                <a:latin typeface="Book Antiqua" panose="02040602050305030304" pitchFamily="18" charset="0"/>
              </a:rPr>
              <a:t>lo </a:t>
            </a:r>
            <a:r>
              <a:rPr lang="en-US" sz="3600" b="1" dirty="0">
                <a:latin typeface="Book Antiqua" panose="02040602050305030304" pitchFamily="18" charset="0"/>
              </a:rPr>
              <a:t>stile </a:t>
            </a:r>
            <a:endParaRPr lang="en-US" sz="3600" b="1" dirty="0" smtClean="0">
              <a:latin typeface="Book Antiqua" panose="02040602050305030304" pitchFamily="18" charset="0"/>
            </a:endParaRPr>
          </a:p>
          <a:p>
            <a:pPr marL="528638"/>
            <a:r>
              <a:rPr lang="en-US" sz="3600" b="1" dirty="0" smtClean="0">
                <a:latin typeface="Book Antiqua" panose="02040602050305030304" pitchFamily="18" charset="0"/>
              </a:rPr>
              <a:t>e </a:t>
            </a:r>
            <a:r>
              <a:rPr lang="en-US" sz="3600" b="1" dirty="0" err="1">
                <a:latin typeface="Book Antiqua" panose="02040602050305030304" pitchFamily="18" charset="0"/>
              </a:rPr>
              <a:t>i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metodi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 smtClean="0">
                <a:latin typeface="Book Antiqua" panose="02040602050305030304" pitchFamily="18" charset="0"/>
              </a:rPr>
              <a:t>evangelizzatori</a:t>
            </a:r>
            <a:r>
              <a:rPr lang="en-US" sz="3600" b="1" dirty="0" smtClean="0">
                <a:latin typeface="Book Antiqua" panose="02040602050305030304" pitchFamily="18" charset="0"/>
              </a:rPr>
              <a:t>.</a:t>
            </a:r>
          </a:p>
          <a:p>
            <a:endParaRPr lang="it-IT" sz="2400" b="1" dirty="0">
              <a:latin typeface="Book Antiqua" panose="0204060205030503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02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ccia ad arco 13"/>
          <p:cNvSpPr/>
          <p:nvPr/>
        </p:nvSpPr>
        <p:spPr>
          <a:xfrm rot="5023480" flipV="1">
            <a:off x="5269794" y="258442"/>
            <a:ext cx="2626127" cy="26648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321195"/>
              <a:gd name="adj5" fmla="val 12500"/>
            </a:avLst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Freccia ad arco 14"/>
          <p:cNvSpPr/>
          <p:nvPr/>
        </p:nvSpPr>
        <p:spPr>
          <a:xfrm rot="3223187">
            <a:off x="8068637" y="910379"/>
            <a:ext cx="4483033" cy="327852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454212"/>
              <a:gd name="adj5" fmla="val 15053"/>
            </a:avLst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Freccia ad arco 15"/>
          <p:cNvSpPr/>
          <p:nvPr/>
        </p:nvSpPr>
        <p:spPr>
          <a:xfrm rot="9810085" flipV="1">
            <a:off x="3775058" y="789290"/>
            <a:ext cx="2626127" cy="425195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799495"/>
              <a:gd name="adj5" fmla="val 12500"/>
            </a:avLst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4235116" y="317324"/>
            <a:ext cx="6978028" cy="105427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6641431" y="1542398"/>
            <a:ext cx="4382647" cy="1979936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7608008" y="3699675"/>
            <a:ext cx="4382647" cy="2869201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3001745" y="3040738"/>
            <a:ext cx="4744278" cy="2754677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7908910" y="4064360"/>
            <a:ext cx="39188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Book Antiqua" panose="02040602050305030304" pitchFamily="18" charset="0"/>
              </a:rPr>
              <a:t>si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orientino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completamente</a:t>
            </a:r>
            <a:r>
              <a:rPr lang="en-US" sz="3600" b="1" dirty="0">
                <a:latin typeface="Book Antiqua" panose="02040602050305030304" pitchFamily="18" charset="0"/>
              </a:rPr>
              <a:t> verso la </a:t>
            </a:r>
            <a:r>
              <a:rPr lang="en-US" sz="3600" b="1" dirty="0" err="1" smtClean="0">
                <a:latin typeface="Book Antiqua" panose="02040602050305030304" pitchFamily="18" charset="0"/>
              </a:rPr>
              <a:t>missione</a:t>
            </a:r>
            <a:endParaRPr lang="it-IT" sz="3600" b="1" dirty="0">
              <a:latin typeface="Book Antiqua" panose="0204060205030503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452364" y="1840409"/>
            <a:ext cx="47607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Book Antiqua" panose="02040602050305030304" pitchFamily="18" charset="0"/>
              </a:rPr>
              <a:t>siano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ancora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più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vicine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alla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 smtClean="0">
                <a:latin typeface="Book Antiqua" panose="02040602050305030304" pitchFamily="18" charset="0"/>
              </a:rPr>
              <a:t>gente</a:t>
            </a:r>
            <a:endParaRPr lang="it-IT" sz="3600" b="1" dirty="0">
              <a:latin typeface="Book Antiqua" panose="0204060205030503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643851" y="488122"/>
            <a:ext cx="7892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In </a:t>
            </a:r>
            <a:r>
              <a:rPr lang="en-US" sz="36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particolare</a:t>
            </a:r>
            <a:r>
              <a:rPr lang="en-US" sz="3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le </a:t>
            </a:r>
            <a:r>
              <a:rPr lang="en-US" sz="36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parrocchie</a:t>
            </a:r>
            <a:r>
              <a:rPr lang="en-US" sz="3600" b="1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:</a:t>
            </a:r>
            <a:endParaRPr lang="it-IT" sz="3600" b="1" dirty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193810" y="3454205"/>
            <a:ext cx="42210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Book Antiqua" panose="02040602050305030304" pitchFamily="18" charset="0"/>
              </a:rPr>
              <a:t>siano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ambiti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endParaRPr lang="en-US" sz="3600" b="1" dirty="0" smtClean="0">
              <a:latin typeface="Book Antiqua" panose="02040602050305030304" pitchFamily="18" charset="0"/>
            </a:endParaRPr>
          </a:p>
          <a:p>
            <a:pPr algn="ctr"/>
            <a:r>
              <a:rPr lang="en-US" sz="3600" b="1" dirty="0" smtClean="0">
                <a:latin typeface="Book Antiqua" panose="02040602050305030304" pitchFamily="18" charset="0"/>
              </a:rPr>
              <a:t>di </a:t>
            </a:r>
            <a:r>
              <a:rPr lang="en-US" sz="3600" b="1" dirty="0" err="1">
                <a:latin typeface="Book Antiqua" panose="02040602050305030304" pitchFamily="18" charset="0"/>
              </a:rPr>
              <a:t>comunione</a:t>
            </a:r>
            <a:r>
              <a:rPr lang="en-US" sz="3600" b="1" dirty="0">
                <a:latin typeface="Book Antiqua" panose="02040602050305030304" pitchFamily="18" charset="0"/>
              </a:rPr>
              <a:t> viva e di </a:t>
            </a:r>
            <a:r>
              <a:rPr lang="en-US" sz="3600" b="1" dirty="0" err="1" smtClean="0">
                <a:latin typeface="Book Antiqua" panose="02040602050305030304" pitchFamily="18" charset="0"/>
              </a:rPr>
              <a:t>partecipazione</a:t>
            </a:r>
            <a:endParaRPr lang="it-IT" sz="36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829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9" grpId="0" animBg="1"/>
      <p:bldP spid="8" grpId="0" animBg="1"/>
      <p:bldP spid="7" grpId="0" animBg="1"/>
      <p:bldP spid="2" grpId="0"/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93557" y="1890373"/>
            <a:ext cx="60478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atin typeface="Book Antiqua" panose="02040602050305030304" pitchFamily="18" charset="0"/>
              </a:rPr>
              <a:t>L'annuncio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deve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concentrarsi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 smtClean="0">
                <a:latin typeface="Book Antiqua" panose="02040602050305030304" pitchFamily="18" charset="0"/>
              </a:rPr>
              <a:t>sull'</a:t>
            </a:r>
            <a:r>
              <a:rPr lang="en-US" sz="3600" b="1" dirty="0" err="1" smtClean="0">
                <a:solidFill>
                  <a:srgbClr val="FF0066"/>
                </a:solidFill>
                <a:latin typeface="Book Antiqua" panose="02040602050305030304" pitchFamily="18" charset="0"/>
              </a:rPr>
              <a:t>essenziale</a:t>
            </a:r>
            <a:endParaRPr lang="en-US" sz="3600" b="1" dirty="0" smtClean="0">
              <a:solidFill>
                <a:srgbClr val="FF0066"/>
              </a:solidFill>
              <a:latin typeface="Book Antiqua" panose="02040602050305030304" pitchFamily="18" charset="0"/>
            </a:endParaRPr>
          </a:p>
          <a:p>
            <a:endParaRPr lang="it-IT" sz="3600" b="1" dirty="0">
              <a:latin typeface="Book Antiqua" panose="02040602050305030304" pitchFamily="18" charset="0"/>
            </a:endParaRPr>
          </a:p>
          <a:p>
            <a:r>
              <a:rPr lang="en-US" sz="3600" b="1" dirty="0" err="1" smtClean="0">
                <a:latin typeface="Book Antiqua" panose="02040602050305030304" pitchFamily="18" charset="0"/>
              </a:rPr>
              <a:t>su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ciò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che</a:t>
            </a:r>
            <a:r>
              <a:rPr lang="en-US" sz="3600" b="1" dirty="0">
                <a:latin typeface="Book Antiqua" panose="02040602050305030304" pitchFamily="18" charset="0"/>
              </a:rPr>
              <a:t> è </a:t>
            </a:r>
            <a:r>
              <a:rPr lang="en-US" sz="3600" b="1" dirty="0" err="1">
                <a:latin typeface="Book Antiqua" panose="02040602050305030304" pitchFamily="18" charset="0"/>
              </a:rPr>
              <a:t>più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bello</a:t>
            </a:r>
          </a:p>
          <a:p>
            <a:r>
              <a:rPr lang="en-US" sz="3600" b="1" dirty="0" err="1" smtClean="0">
                <a:latin typeface="Book Antiqua" panose="02040602050305030304" pitchFamily="18" charset="0"/>
              </a:rPr>
              <a:t>più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solidFill>
                  <a:srgbClr val="421E06"/>
                </a:solidFill>
                <a:latin typeface="Book Antiqua" panose="02040602050305030304" pitchFamily="18" charset="0"/>
              </a:rPr>
              <a:t>grande</a:t>
            </a:r>
            <a:r>
              <a:rPr lang="en-US" sz="3600" b="1" dirty="0">
                <a:latin typeface="Book Antiqua" panose="02040602050305030304" pitchFamily="18" charset="0"/>
              </a:rPr>
              <a:t>, </a:t>
            </a:r>
            <a:r>
              <a:rPr lang="en-US" sz="3600" b="1" dirty="0" err="1">
                <a:latin typeface="Book Antiqua" panose="02040602050305030304" pitchFamily="18" charset="0"/>
              </a:rPr>
              <a:t>più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Book Antiqua" panose="02040602050305030304" pitchFamily="18" charset="0"/>
              </a:rPr>
              <a:t>attraente</a:t>
            </a:r>
            <a:endParaRPr lang="en-US" sz="3600" b="1" dirty="0" smtClean="0">
              <a:solidFill>
                <a:srgbClr val="008000"/>
              </a:solidFill>
              <a:latin typeface="Book Antiqua" panose="02040602050305030304" pitchFamily="18" charset="0"/>
            </a:endParaRPr>
          </a:p>
          <a:p>
            <a:endParaRPr lang="it-IT" sz="3600" b="1" dirty="0">
              <a:latin typeface="Book Antiqua" panose="02040602050305030304" pitchFamily="18" charset="0"/>
            </a:endParaRPr>
          </a:p>
          <a:p>
            <a:r>
              <a:rPr lang="en-US" sz="3600" b="1" dirty="0" smtClean="0">
                <a:latin typeface="Book Antiqua" panose="02040602050305030304" pitchFamily="18" charset="0"/>
              </a:rPr>
              <a:t>e </a:t>
            </a:r>
            <a:r>
              <a:rPr lang="en-US" sz="3600" b="1" dirty="0" err="1">
                <a:latin typeface="Book Antiqua" panose="02040602050305030304" pitchFamily="18" charset="0"/>
              </a:rPr>
              <a:t>allo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stesso</a:t>
            </a:r>
            <a:r>
              <a:rPr lang="en-US" sz="3600" b="1" dirty="0">
                <a:latin typeface="Book Antiqua" panose="02040602050305030304" pitchFamily="18" charset="0"/>
              </a:rPr>
              <a:t> tempo </a:t>
            </a:r>
            <a:endParaRPr lang="en-US" sz="3600" b="1" dirty="0" smtClean="0">
              <a:latin typeface="Book Antiqua" panose="02040602050305030304" pitchFamily="18" charset="0"/>
            </a:endParaRPr>
          </a:p>
          <a:p>
            <a:r>
              <a:rPr lang="en-US" sz="3600" b="1" dirty="0" err="1" smtClean="0">
                <a:latin typeface="Book Antiqua" panose="02040602050305030304" pitchFamily="18" charset="0"/>
              </a:rPr>
              <a:t>più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necessario</a:t>
            </a:r>
            <a:r>
              <a:rPr lang="en-US" sz="3600" b="1" dirty="0">
                <a:latin typeface="Book Antiqua" panose="02040602050305030304" pitchFamily="18" charset="0"/>
              </a:rPr>
              <a:t>.</a:t>
            </a:r>
            <a:endParaRPr lang="it-IT" sz="3600" b="1" dirty="0">
              <a:latin typeface="Book Antiqua" panose="0204060205030503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834188" y="522147"/>
            <a:ext cx="4788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Book Antiqua" panose="02040602050305030304" pitchFamily="18" charset="0"/>
              </a:rPr>
              <a:t>Dal </a:t>
            </a:r>
            <a:r>
              <a:rPr lang="en-US" sz="3600" b="1" dirty="0" err="1">
                <a:latin typeface="Book Antiqua" panose="02040602050305030304" pitchFamily="18" charset="0"/>
              </a:rPr>
              <a:t>cuore</a:t>
            </a:r>
            <a:r>
              <a:rPr lang="en-US" sz="3600" b="1" dirty="0">
                <a:latin typeface="Book Antiqua" panose="02040602050305030304" pitchFamily="18" charset="0"/>
              </a:rPr>
              <a:t> del </a:t>
            </a:r>
            <a:r>
              <a:rPr lang="en-US" sz="3600" b="1" dirty="0" err="1">
                <a:latin typeface="Book Antiqua" panose="02040602050305030304" pitchFamily="18" charset="0"/>
              </a:rPr>
              <a:t>vangelo</a:t>
            </a:r>
            <a:endParaRPr lang="it-IT" sz="36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96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9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2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2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513878" y="1283876"/>
            <a:ext cx="6228943" cy="378565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 smtClean="0"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  <a:latin typeface="Book Antiqua" panose="02040602050305030304" pitchFamily="18" charset="0"/>
              </a:rPr>
              <a:t>L'esortazione</a:t>
            </a:r>
            <a:r>
              <a:rPr lang="en-US" sz="4000" b="1" dirty="0" smtClean="0"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000" b="1" dirty="0"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  <a:latin typeface="Book Antiqua" panose="02040602050305030304" pitchFamily="18" charset="0"/>
              </a:rPr>
              <a:t>è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  <a:latin typeface="Book Antiqua" panose="02040602050305030304" pitchFamily="18" charset="0"/>
              </a:rPr>
              <a:t>composta</a:t>
            </a:r>
            <a:r>
              <a:rPr lang="en-US" sz="4000" b="1" dirty="0"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en-US" sz="4000" b="1" dirty="0" smtClean="0">
              <a:effectLst>
                <a:outerShdw blurRad="50800" dist="50800" dir="5400000" algn="ctr" rotWithShape="0">
                  <a:schemeClr val="accent6">
                    <a:lumMod val="20000"/>
                    <a:lumOff val="80000"/>
                  </a:schemeClr>
                </a:outerShdw>
              </a:effectLst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smtClean="0"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  <a:latin typeface="Book Antiqua" panose="02040602050305030304" pitchFamily="18" charset="0"/>
              </a:rPr>
              <a:t>di </a:t>
            </a:r>
            <a:r>
              <a:rPr lang="en-US" sz="4000" b="1" dirty="0"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  <a:latin typeface="Book Antiqua" panose="02040602050305030304" pitchFamily="18" charset="0"/>
              </a:rPr>
              <a:t>cinque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  <a:latin typeface="Book Antiqua" panose="02040602050305030304" pitchFamily="18" charset="0"/>
              </a:rPr>
              <a:t>capitoli</a:t>
            </a:r>
            <a:r>
              <a:rPr lang="en-US" sz="4000" b="1" dirty="0"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  <a:latin typeface="Book Antiqua" panose="02040602050305030304" pitchFamily="18" charset="0"/>
              </a:rPr>
              <a:t>preceduti</a:t>
            </a:r>
            <a:r>
              <a:rPr lang="en-US" sz="4000" b="1" dirty="0"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en-US" sz="4000" b="1" dirty="0" smtClean="0">
              <a:effectLst>
                <a:outerShdw blurRad="50800" dist="50800" dir="5400000" algn="ctr" rotWithShape="0">
                  <a:schemeClr val="accent6">
                    <a:lumMod val="20000"/>
                    <a:lumOff val="80000"/>
                  </a:schemeClr>
                </a:outerShdw>
              </a:effectLst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smtClean="0"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  <a:latin typeface="Book Antiqua" panose="02040602050305030304" pitchFamily="18" charset="0"/>
              </a:rPr>
              <a:t>da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  <a:latin typeface="Book Antiqua" panose="02040602050305030304" pitchFamily="18" charset="0"/>
              </a:rPr>
              <a:t>una</a:t>
            </a:r>
            <a:r>
              <a:rPr lang="en-US" sz="4000" b="1" dirty="0"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  <a:latin typeface="Book Antiqua" panose="02040602050305030304" pitchFamily="18" charset="0"/>
              </a:rPr>
              <a:t>premessa</a:t>
            </a:r>
            <a:endParaRPr lang="it-IT" sz="4000" dirty="0">
              <a:effectLst>
                <a:outerShdw blurRad="50800" dist="50800" dir="5400000" algn="ctr" rotWithShape="0">
                  <a:schemeClr val="accent6">
                    <a:lumMod val="20000"/>
                    <a:lumOff val="8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/>
          <a:stretch/>
        </p:blipFill>
        <p:spPr>
          <a:xfrm>
            <a:off x="-24063" y="0"/>
            <a:ext cx="491222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5680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1262" y="1179094"/>
            <a:ext cx="77964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Book Antiqua" panose="02040602050305030304" pitchFamily="18" charset="0"/>
              </a:rPr>
              <a:t>Nell'annuncio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deve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risplendere</a:t>
            </a:r>
            <a:endParaRPr lang="it-IT" sz="4000" b="1" dirty="0">
              <a:latin typeface="Book Antiqua" panose="02040602050305030304" pitchFamily="18" charset="0"/>
            </a:endParaRPr>
          </a:p>
          <a:p>
            <a:endParaRPr lang="en-US" sz="4000" b="1" dirty="0" smtClean="0">
              <a:latin typeface="Book Antiqua" panose="02040602050305030304" pitchFamily="18" charset="0"/>
            </a:endParaRPr>
          </a:p>
          <a:p>
            <a:r>
              <a:rPr lang="en-US" sz="4000" b="1" dirty="0" smtClean="0">
                <a:latin typeface="Book Antiqua" panose="02040602050305030304" pitchFamily="18" charset="0"/>
              </a:rPr>
              <a:t>la </a:t>
            </a:r>
            <a:r>
              <a:rPr lang="en-US" sz="4000" b="1" dirty="0" err="1">
                <a:latin typeface="Book Antiqua" panose="02040602050305030304" pitchFamily="18" charset="0"/>
              </a:rPr>
              <a:t>bellezza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endParaRPr lang="en-US" sz="4000" b="1" dirty="0" smtClean="0">
              <a:latin typeface="Book Antiqua" panose="02040602050305030304" pitchFamily="18" charset="0"/>
            </a:endParaRPr>
          </a:p>
          <a:p>
            <a:r>
              <a:rPr lang="en-US" sz="4000" b="1" dirty="0" err="1" smtClean="0">
                <a:latin typeface="Book Antiqua" panose="02040602050305030304" pitchFamily="18" charset="0"/>
              </a:rPr>
              <a:t>dell'</a:t>
            </a:r>
            <a:r>
              <a:rPr lang="en-US" sz="40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amore</a:t>
            </a:r>
            <a:r>
              <a:rPr lang="en-US" sz="40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salvifico</a:t>
            </a:r>
            <a:r>
              <a:rPr lang="en-US" sz="40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en-US" sz="4000" b="1" dirty="0">
                <a:latin typeface="Book Antiqua" panose="02040602050305030304" pitchFamily="18" charset="0"/>
              </a:rPr>
              <a:t>di </a:t>
            </a:r>
            <a:r>
              <a:rPr lang="en-US" sz="4000" b="1" dirty="0" err="1">
                <a:latin typeface="Book Antiqua" panose="02040602050305030304" pitchFamily="18" charset="0"/>
              </a:rPr>
              <a:t>Dio</a:t>
            </a:r>
            <a:endParaRPr lang="it-IT" sz="4000" b="1" dirty="0">
              <a:latin typeface="Book Antiqua" panose="02040602050305030304" pitchFamily="18" charset="0"/>
            </a:endParaRPr>
          </a:p>
          <a:p>
            <a:endParaRPr lang="en-US" sz="4000" b="1" dirty="0" smtClean="0">
              <a:latin typeface="Book Antiqua" panose="02040602050305030304" pitchFamily="18" charset="0"/>
            </a:endParaRPr>
          </a:p>
          <a:p>
            <a:r>
              <a:rPr lang="en-US" sz="4000" b="1" dirty="0" err="1" smtClean="0">
                <a:latin typeface="Book Antiqua" panose="02040602050305030304" pitchFamily="18" charset="0"/>
              </a:rPr>
              <a:t>manifestatosi</a:t>
            </a:r>
            <a:r>
              <a:rPr lang="en-US" sz="4000" b="1" dirty="0" smtClean="0">
                <a:latin typeface="Book Antiqua" panose="02040602050305030304" pitchFamily="18" charset="0"/>
              </a:rPr>
              <a:t> </a:t>
            </a:r>
          </a:p>
          <a:p>
            <a:r>
              <a:rPr lang="en-US" sz="4000" b="1" dirty="0" smtClean="0">
                <a:latin typeface="Book Antiqua" panose="02040602050305030304" pitchFamily="18" charset="0"/>
              </a:rPr>
              <a:t>in </a:t>
            </a:r>
            <a:r>
              <a:rPr lang="en-US" sz="40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Gesù</a:t>
            </a:r>
            <a:r>
              <a:rPr lang="en-US" sz="4000" b="1" dirty="0">
                <a:solidFill>
                  <a:srgbClr val="C00000"/>
                </a:solidFill>
                <a:latin typeface="Book Antiqua" panose="02040602050305030304" pitchFamily="18" charset="0"/>
              </a:rPr>
              <a:t> Cristo </a:t>
            </a:r>
            <a:r>
              <a:rPr lang="en-US" sz="4000" b="1" dirty="0" err="1">
                <a:latin typeface="Book Antiqua" panose="02040602050305030304" pitchFamily="18" charset="0"/>
              </a:rPr>
              <a:t>morto</a:t>
            </a:r>
            <a:r>
              <a:rPr lang="en-US" sz="4000" b="1" dirty="0">
                <a:latin typeface="Book Antiqua" panose="02040602050305030304" pitchFamily="18" charset="0"/>
              </a:rPr>
              <a:t> e </a:t>
            </a:r>
            <a:r>
              <a:rPr lang="en-US" sz="4000" b="1" dirty="0" err="1">
                <a:latin typeface="Book Antiqua" panose="02040602050305030304" pitchFamily="18" charset="0"/>
              </a:rPr>
              <a:t>risorto</a:t>
            </a:r>
            <a:r>
              <a:rPr lang="en-US" sz="4000" b="1" dirty="0">
                <a:latin typeface="Book Antiqua" panose="02040602050305030304" pitchFamily="18" charset="0"/>
              </a:rPr>
              <a:t>.</a:t>
            </a:r>
            <a:endParaRPr lang="it-IT" sz="40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990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740442" y="356209"/>
            <a:ext cx="745155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Book Antiqua" panose="02040602050305030304" pitchFamily="18" charset="0"/>
              </a:rPr>
              <a:t>E la </a:t>
            </a:r>
            <a:r>
              <a:rPr lang="en-US" sz="4000" b="1" dirty="0">
                <a:solidFill>
                  <a:srgbClr val="C00000"/>
                </a:solidFill>
                <a:latin typeface="Book Antiqua" panose="02040602050305030304" pitchFamily="18" charset="0"/>
              </a:rPr>
              <a:t>vita morale </a:t>
            </a:r>
            <a:r>
              <a:rPr lang="en-US" sz="4000" b="1" dirty="0">
                <a:latin typeface="Book Antiqua" panose="02040602050305030304" pitchFamily="18" charset="0"/>
              </a:rPr>
              <a:t>è </a:t>
            </a:r>
            <a:r>
              <a:rPr lang="en-US" sz="4000" b="1" dirty="0" err="1">
                <a:latin typeface="Book Antiqua" panose="02040602050305030304" pitchFamily="18" charset="0"/>
              </a:rPr>
              <a:t>soprattutto</a:t>
            </a:r>
            <a:endParaRPr lang="it-IT" sz="4000" b="1" dirty="0">
              <a:latin typeface="Book Antiqua" panose="02040602050305030304" pitchFamily="18" charset="0"/>
            </a:endParaRPr>
          </a:p>
          <a:p>
            <a:endParaRPr lang="en-US" sz="4000" b="1" dirty="0" smtClean="0">
              <a:latin typeface="Book Antiqua" panose="02040602050305030304" pitchFamily="18" charset="0"/>
            </a:endParaRPr>
          </a:p>
          <a:p>
            <a:pPr marL="360363"/>
            <a:r>
              <a:rPr lang="en-US" sz="40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risposta</a:t>
            </a:r>
            <a:r>
              <a:rPr lang="en-US" sz="4000" b="1" dirty="0" smtClean="0">
                <a:latin typeface="Book Antiqua" panose="02040602050305030304" pitchFamily="18" charset="0"/>
              </a:rPr>
              <a:t> </a:t>
            </a:r>
            <a:r>
              <a:rPr lang="en-US" sz="4000" b="1" dirty="0">
                <a:latin typeface="Book Antiqua" panose="02040602050305030304" pitchFamily="18" charset="0"/>
              </a:rPr>
              <a:t>al </a:t>
            </a:r>
            <a:r>
              <a:rPr lang="en-US" sz="4000" b="1" dirty="0" err="1">
                <a:latin typeface="Book Antiqua" panose="02040602050305030304" pitchFamily="18" charset="0"/>
              </a:rPr>
              <a:t>Dio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che</a:t>
            </a:r>
            <a:r>
              <a:rPr lang="en-US" sz="4000" b="1" dirty="0">
                <a:latin typeface="Book Antiqua" panose="02040602050305030304" pitchFamily="18" charset="0"/>
              </a:rPr>
              <a:t> ci </a:t>
            </a:r>
            <a:r>
              <a:rPr lang="en-US" sz="4000" b="1" dirty="0" err="1" smtClean="0">
                <a:latin typeface="Book Antiqua" panose="02040602050305030304" pitchFamily="18" charset="0"/>
              </a:rPr>
              <a:t>ama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r>
              <a:rPr lang="en-US" sz="4000" b="1" dirty="0" smtClean="0">
                <a:latin typeface="Book Antiqua" panose="02040602050305030304" pitchFamily="18" charset="0"/>
              </a:rPr>
              <a:t>     e </a:t>
            </a:r>
            <a:r>
              <a:rPr lang="en-US" sz="4000" b="1" dirty="0" err="1">
                <a:latin typeface="Book Antiqua" panose="02040602050305030304" pitchFamily="18" charset="0"/>
              </a:rPr>
              <a:t>che</a:t>
            </a:r>
            <a:r>
              <a:rPr lang="en-US" sz="4000" b="1" dirty="0">
                <a:latin typeface="Book Antiqua" panose="02040602050305030304" pitchFamily="18" charset="0"/>
              </a:rPr>
              <a:t> ci </a:t>
            </a:r>
            <a:r>
              <a:rPr lang="en-US" sz="4000" b="1" dirty="0" err="1" smtClean="0">
                <a:latin typeface="Book Antiqua" panose="02040602050305030304" pitchFamily="18" charset="0"/>
              </a:rPr>
              <a:t>salva</a:t>
            </a:r>
            <a:endParaRPr lang="it-IT" sz="4000" b="1" dirty="0">
              <a:latin typeface="Book Antiqua" panose="02040602050305030304" pitchFamily="18" charset="0"/>
            </a:endParaRPr>
          </a:p>
          <a:p>
            <a:pPr marL="360363"/>
            <a:endParaRPr lang="en-US" sz="2000" b="1" dirty="0" smtClean="0">
              <a:latin typeface="Book Antiqua" panose="02040602050305030304" pitchFamily="18" charset="0"/>
            </a:endParaRPr>
          </a:p>
          <a:p>
            <a:pPr marL="360363"/>
            <a:endParaRPr lang="en-US" sz="2000" b="1" dirty="0" smtClean="0">
              <a:latin typeface="Book Antiqua" panose="02040602050305030304" pitchFamily="18" charset="0"/>
            </a:endParaRPr>
          </a:p>
          <a:p>
            <a:pPr marL="360363"/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riconoscendolo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negli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altri</a:t>
            </a:r>
            <a:endParaRPr lang="it-IT" sz="40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360363"/>
            <a:endParaRPr lang="en-US" sz="2400" b="1" dirty="0" smtClean="0">
              <a:latin typeface="Book Antiqua" panose="02040602050305030304" pitchFamily="18" charset="0"/>
            </a:endParaRPr>
          </a:p>
          <a:p>
            <a:pPr marL="360363"/>
            <a:endParaRPr lang="en-US" sz="2400" b="1" dirty="0" smtClean="0">
              <a:latin typeface="Book Antiqua" panose="02040602050305030304" pitchFamily="18" charset="0"/>
            </a:endParaRPr>
          </a:p>
          <a:p>
            <a:pPr marL="360363"/>
            <a:r>
              <a:rPr lang="en-US" sz="4000" b="1" dirty="0" smtClean="0">
                <a:latin typeface="Book Antiqua" panose="02040602050305030304" pitchFamily="18" charset="0"/>
              </a:rPr>
              <a:t>e </a:t>
            </a:r>
            <a:r>
              <a:rPr lang="en-US" sz="4000" b="1" dirty="0" err="1">
                <a:latin typeface="Book Antiqua" panose="02040602050305030304" pitchFamily="18" charset="0"/>
              </a:rPr>
              <a:t>uscendo</a:t>
            </a:r>
            <a:r>
              <a:rPr lang="en-US" sz="4000" b="1" dirty="0">
                <a:latin typeface="Book Antiqua" panose="02040602050305030304" pitchFamily="18" charset="0"/>
              </a:rPr>
              <a:t> da se </a:t>
            </a:r>
            <a:r>
              <a:rPr lang="en-US" sz="4000" b="1" dirty="0" err="1">
                <a:latin typeface="Book Antiqua" panose="02040602050305030304" pitchFamily="18" charset="0"/>
              </a:rPr>
              <a:t>stessi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endParaRPr lang="en-US" sz="4000" b="1" dirty="0" smtClean="0">
              <a:latin typeface="Book Antiqua" panose="02040602050305030304" pitchFamily="18" charset="0"/>
            </a:endParaRPr>
          </a:p>
          <a:p>
            <a:pPr marL="360363"/>
            <a:r>
              <a:rPr lang="en-US" sz="4000" b="1" dirty="0" smtClean="0">
                <a:latin typeface="Book Antiqua" panose="02040602050305030304" pitchFamily="18" charset="0"/>
              </a:rPr>
              <a:t>per </a:t>
            </a:r>
            <a:r>
              <a:rPr lang="en-US" sz="4000" b="1" dirty="0" err="1">
                <a:latin typeface="Book Antiqua" panose="02040602050305030304" pitchFamily="18" charset="0"/>
              </a:rPr>
              <a:t>cercare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il</a:t>
            </a:r>
            <a:r>
              <a:rPr lang="en-US" sz="4000" b="1" dirty="0">
                <a:latin typeface="Book Antiqua" panose="02040602050305030304" pitchFamily="18" charset="0"/>
              </a:rPr>
              <a:t> bene di </a:t>
            </a:r>
            <a:r>
              <a:rPr lang="en-US" sz="4000" b="1" dirty="0" err="1">
                <a:latin typeface="Book Antiqua" panose="02040602050305030304" pitchFamily="18" charset="0"/>
              </a:rPr>
              <a:t>tutti</a:t>
            </a:r>
            <a:r>
              <a:rPr lang="en-US" sz="4000" b="1" dirty="0">
                <a:latin typeface="Book Antiqua" panose="02040602050305030304" pitchFamily="18" charset="0"/>
              </a:rPr>
              <a:t>.</a:t>
            </a:r>
            <a:endParaRPr lang="it-IT" sz="40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o 6"/>
          <p:cNvSpPr/>
          <p:nvPr/>
        </p:nvSpPr>
        <p:spPr>
          <a:xfrm rot="5400000">
            <a:off x="2554705" y="3597721"/>
            <a:ext cx="1275346" cy="67778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entagono 5"/>
          <p:cNvSpPr/>
          <p:nvPr/>
        </p:nvSpPr>
        <p:spPr>
          <a:xfrm rot="5400000">
            <a:off x="2554706" y="1600478"/>
            <a:ext cx="1275346" cy="677780"/>
          </a:xfrm>
          <a:prstGeom prst="homePlat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521368" y="813409"/>
            <a:ext cx="602381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Book Antiqua" panose="02040602050305030304" pitchFamily="18" charset="0"/>
              </a:rPr>
              <a:t>Due </a:t>
            </a:r>
            <a:r>
              <a:rPr lang="en-US" sz="3600" b="1" dirty="0" err="1">
                <a:latin typeface="Book Antiqua" panose="02040602050305030304" pitchFamily="18" charset="0"/>
              </a:rPr>
              <a:t>attenzioni</a:t>
            </a:r>
            <a:r>
              <a:rPr lang="en-US" sz="3600" b="1" dirty="0">
                <a:latin typeface="Book Antiqua" panose="02040602050305030304" pitchFamily="18" charset="0"/>
              </a:rPr>
              <a:t> da </a:t>
            </a:r>
            <a:r>
              <a:rPr lang="en-US" sz="3600" b="1" dirty="0" err="1">
                <a:latin typeface="Book Antiqua" panose="02040602050305030304" pitchFamily="18" charset="0"/>
              </a:rPr>
              <a:t>avere</a:t>
            </a:r>
            <a:r>
              <a:rPr lang="en-US" sz="3600" b="1" dirty="0" smtClean="0">
                <a:latin typeface="Book Antiqua" panose="02040602050305030304" pitchFamily="18" charset="0"/>
              </a:rPr>
              <a:t>:</a:t>
            </a:r>
            <a:endParaRPr lang="it-IT" sz="3600" b="1" dirty="0">
              <a:latin typeface="Book Antiqua" panose="0204060205030503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545" y="529389"/>
            <a:ext cx="4821824" cy="5799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C2A0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ttangolo 3"/>
          <p:cNvSpPr/>
          <p:nvPr/>
        </p:nvSpPr>
        <p:spPr>
          <a:xfrm>
            <a:off x="521368" y="2577041"/>
            <a:ext cx="602381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Book Antiqua" panose="02040602050305030304" pitchFamily="18" charset="0"/>
              </a:rPr>
              <a:t>tenere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presente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che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c'è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una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gerarchia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delle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 smtClean="0">
                <a:latin typeface="Book Antiqua" panose="02040602050305030304" pitchFamily="18" charset="0"/>
              </a:rPr>
              <a:t>verità</a:t>
            </a:r>
            <a:endParaRPr lang="it-IT" sz="3600" b="1" dirty="0">
              <a:latin typeface="Book Antiqua" panose="0204060205030503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21368" y="4574284"/>
            <a:ext cx="6023810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Book Antiqua" panose="02040602050305030304" pitchFamily="18" charset="0"/>
              </a:rPr>
              <a:t>tenere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una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adeguata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proporzione</a:t>
            </a:r>
            <a:r>
              <a:rPr lang="en-US" sz="3600" b="1" dirty="0">
                <a:latin typeface="Book Antiqua" panose="02040602050305030304" pitchFamily="18" charset="0"/>
              </a:rPr>
              <a:t> in </a:t>
            </a:r>
            <a:r>
              <a:rPr lang="en-US" sz="3600" b="1" dirty="0" err="1">
                <a:latin typeface="Book Antiqua" panose="02040602050305030304" pitchFamily="18" charset="0"/>
              </a:rPr>
              <a:t>ciò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che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si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annuncia</a:t>
            </a:r>
            <a:endParaRPr lang="it-IT" sz="36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524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61735" y="404336"/>
            <a:ext cx="9444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La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missione</a:t>
            </a:r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si</a:t>
            </a:r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incarna</a:t>
            </a:r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nei</a:t>
            </a:r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limiti</a:t>
            </a:r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000" b="1" dirty="0" err="1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umani</a:t>
            </a:r>
            <a:endParaRPr lang="it-IT" sz="4000" b="1" dirty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703845" y="1507456"/>
            <a:ext cx="4680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La </a:t>
            </a:r>
            <a:r>
              <a:rPr lang="en-US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Chiesa, </a:t>
            </a:r>
            <a:r>
              <a:rPr lang="en-US" sz="32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discepola</a:t>
            </a:r>
            <a:r>
              <a:rPr lang="en-US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missionaria</a:t>
            </a:r>
            <a:r>
              <a:rPr lang="en-US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, ha </a:t>
            </a:r>
            <a:r>
              <a:rPr lang="en-US" sz="32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bisogno</a:t>
            </a:r>
            <a:r>
              <a:rPr lang="en-US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di </a:t>
            </a:r>
            <a:r>
              <a:rPr lang="en-US" sz="3200" b="1" dirty="0" err="1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crescere</a:t>
            </a:r>
            <a:endParaRPr lang="it-IT" sz="3200" b="1" dirty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03845" y="3472350"/>
            <a:ext cx="4680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nella</a:t>
            </a:r>
            <a:r>
              <a:rPr lang="en-US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sua</a:t>
            </a:r>
            <a:r>
              <a:rPr lang="en-US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interpretazione</a:t>
            </a:r>
            <a:r>
              <a:rPr lang="en-US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della</a:t>
            </a:r>
            <a:r>
              <a:rPr lang="en-US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parola</a:t>
            </a:r>
            <a:r>
              <a:rPr lang="en-US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rivelata</a:t>
            </a:r>
            <a:endParaRPr lang="it-IT" sz="3200" b="1" dirty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03845" y="5437244"/>
            <a:ext cx="4680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e </a:t>
            </a:r>
            <a:r>
              <a:rPr lang="en-US" sz="32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nella</a:t>
            </a:r>
            <a:r>
              <a:rPr lang="en-US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comprensione</a:t>
            </a:r>
            <a:r>
              <a:rPr lang="en-US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della</a:t>
            </a:r>
            <a:r>
              <a:rPr lang="en-US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verità</a:t>
            </a:r>
            <a:r>
              <a:rPr lang="en-US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.</a:t>
            </a:r>
            <a:endParaRPr lang="it-IT" sz="3200" b="1" dirty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72" y="1245444"/>
            <a:ext cx="6481728" cy="526901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9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46800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88758" y="275545"/>
            <a:ext cx="709863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Vi </a:t>
            </a:r>
            <a:r>
              <a:rPr lang="en-US" sz="36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sono</a:t>
            </a:r>
            <a:r>
              <a:rPr lang="en-US" sz="3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innumerevoli</a:t>
            </a:r>
            <a:r>
              <a:rPr lang="en-US" sz="3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600" b="1" dirty="0" err="1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questioni</a:t>
            </a:r>
            <a:endParaRPr lang="en-US" sz="3600" b="1" dirty="0" smtClean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3600" b="1" dirty="0" err="1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attorno</a:t>
            </a:r>
            <a:r>
              <a:rPr lang="en-US" sz="3600" b="1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alle</a:t>
            </a:r>
            <a:r>
              <a:rPr lang="en-US" sz="3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quali</a:t>
            </a:r>
            <a:r>
              <a:rPr lang="en-US" sz="3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si</a:t>
            </a:r>
            <a:r>
              <a:rPr lang="en-US" sz="3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ricerca</a:t>
            </a:r>
            <a:r>
              <a:rPr lang="en-US" sz="3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endParaRPr lang="en-US" sz="3600" b="1" dirty="0" smtClean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419473" y="5329467"/>
            <a:ext cx="449981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600" b="1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e </a:t>
            </a:r>
            <a:r>
              <a:rPr lang="en-US" sz="3600" b="1" dirty="0" err="1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si</a:t>
            </a:r>
            <a:r>
              <a:rPr lang="en-US" sz="3600" b="1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riflette</a:t>
            </a:r>
            <a:r>
              <a:rPr lang="en-US" sz="3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endParaRPr lang="en-US" sz="3600" b="1" dirty="0" smtClean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con </a:t>
            </a:r>
            <a:r>
              <a:rPr lang="en-US" sz="36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grande</a:t>
            </a:r>
            <a:r>
              <a:rPr lang="en-US" sz="3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libertà</a:t>
            </a:r>
            <a:r>
              <a:rPr lang="en-US" sz="3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.</a:t>
            </a:r>
            <a:endParaRPr lang="it-IT" sz="3600" b="1" dirty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" y="1399273"/>
            <a:ext cx="8398042" cy="5458727"/>
          </a:xfrm>
          <a:prstGeom prst="ellipse">
            <a:avLst/>
          </a:prstGeom>
          <a:ln w="28575" cap="rnd">
            <a:solidFill>
              <a:schemeClr val="accent1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2"/>
          <a:stretch/>
        </p:blipFill>
        <p:spPr>
          <a:xfrm>
            <a:off x="7146758" y="-2"/>
            <a:ext cx="5045242" cy="4592711"/>
          </a:xfrm>
          <a:prstGeom prst="teardrop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467399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arrotondato 5"/>
          <p:cNvSpPr/>
          <p:nvPr/>
        </p:nvSpPr>
        <p:spPr>
          <a:xfrm>
            <a:off x="393033" y="336884"/>
            <a:ext cx="6416841" cy="4211053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1275347" y="5149516"/>
            <a:ext cx="8422106" cy="1419726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393033" y="336884"/>
            <a:ext cx="6416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Book Antiqua" panose="02040602050305030304" pitchFamily="18" charset="0"/>
              </a:rPr>
              <a:t>Inoltre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OGGI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 smtClean="0">
                <a:latin typeface="Book Antiqua" panose="02040602050305030304" pitchFamily="18" charset="0"/>
              </a:rPr>
              <a:t>dobbiamo</a:t>
            </a:r>
            <a:endParaRPr lang="it-IT" sz="3600" b="1" dirty="0">
              <a:latin typeface="Book Antiqua" panose="0204060205030503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491915" y="5319101"/>
            <a:ext cx="7988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Book Antiqua" panose="02040602050305030304" pitchFamily="18" charset="0"/>
              </a:rPr>
              <a:t>Si </a:t>
            </a:r>
            <a:r>
              <a:rPr lang="en-US" sz="3600" b="1" dirty="0" err="1">
                <a:latin typeface="Book Antiqua" panose="02040602050305030304" pitchFamily="18" charset="0"/>
              </a:rPr>
              <a:t>rende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necessario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il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rinnovamento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delle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forme</a:t>
            </a:r>
            <a:r>
              <a:rPr lang="en-US" sz="3600" b="1" dirty="0">
                <a:latin typeface="Book Antiqua" panose="02040602050305030304" pitchFamily="18" charset="0"/>
              </a:rPr>
              <a:t> di </a:t>
            </a:r>
            <a:r>
              <a:rPr lang="en-US" sz="3600" b="1" dirty="0" err="1">
                <a:latin typeface="Book Antiqua" panose="02040602050305030304" pitchFamily="18" charset="0"/>
              </a:rPr>
              <a:t>espressione</a:t>
            </a:r>
            <a:r>
              <a:rPr lang="en-US" sz="2000" b="1" dirty="0">
                <a:latin typeface="Book Antiqua" panose="02040602050305030304" pitchFamily="18" charset="0"/>
              </a:rPr>
              <a:t>.</a:t>
            </a:r>
            <a:endParaRPr lang="it-IT" sz="2000" b="1" dirty="0">
              <a:latin typeface="Book Antiqua" panose="0204060205030503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93033" y="983215"/>
            <a:ext cx="64168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Book Antiqua" panose="02040602050305030304" pitchFamily="18" charset="0"/>
              </a:rPr>
              <a:t>prestare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attenzione</a:t>
            </a:r>
            <a:endParaRPr lang="it-IT" sz="3600" b="1" dirty="0">
              <a:latin typeface="Book Antiqua" panose="02040602050305030304" pitchFamily="18" charset="0"/>
            </a:endParaRPr>
          </a:p>
          <a:p>
            <a:pPr algn="ctr"/>
            <a:r>
              <a:rPr lang="en-US" sz="3600" b="1" dirty="0">
                <a:latin typeface="Book Antiqua" panose="02040602050305030304" pitchFamily="18" charset="0"/>
              </a:rPr>
              <a:t>ad </a:t>
            </a:r>
            <a:r>
              <a:rPr lang="en-US" sz="3600" b="1" dirty="0" err="1">
                <a:latin typeface="Book Antiqua" panose="02040602050305030304" pitchFamily="18" charset="0"/>
              </a:rPr>
              <a:t>esprimere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endParaRPr lang="en-US" sz="3600" b="1" dirty="0" smtClean="0">
              <a:latin typeface="Book Antiqua" panose="0204060205030503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la </a:t>
            </a:r>
            <a:r>
              <a:rPr lang="en-US" sz="36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verità</a:t>
            </a:r>
            <a:r>
              <a:rPr lang="en-US" sz="36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di </a:t>
            </a:r>
            <a:r>
              <a:rPr lang="en-US" sz="36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sempre</a:t>
            </a:r>
            <a:endParaRPr lang="it-IT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600" b="1" dirty="0">
                <a:latin typeface="Book Antiqua" panose="02040602050305030304" pitchFamily="18" charset="0"/>
              </a:rPr>
              <a:t>in un </a:t>
            </a:r>
            <a:r>
              <a:rPr lang="en-US" sz="3600" b="1" dirty="0" err="1">
                <a:latin typeface="Book Antiqua" panose="02040602050305030304" pitchFamily="18" charset="0"/>
              </a:rPr>
              <a:t>linguaggio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che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consenta</a:t>
            </a:r>
            <a:r>
              <a:rPr lang="en-US" sz="3600" b="1" dirty="0">
                <a:latin typeface="Book Antiqua" panose="02040602050305030304" pitchFamily="18" charset="0"/>
              </a:rPr>
              <a:t> di </a:t>
            </a:r>
            <a:r>
              <a:rPr lang="en-US" sz="3600" b="1" dirty="0" err="1" smtClean="0">
                <a:latin typeface="Book Antiqua" panose="02040602050305030304" pitchFamily="18" charset="0"/>
              </a:rPr>
              <a:t>riconoscere</a:t>
            </a:r>
            <a:endParaRPr lang="en-US" sz="3600" b="1" dirty="0" smtClean="0">
              <a:latin typeface="Book Antiqua" panose="02040602050305030304" pitchFamily="18" charset="0"/>
            </a:endParaRPr>
          </a:p>
          <a:p>
            <a:pPr algn="ctr"/>
            <a:r>
              <a:rPr lang="en-US" sz="3600" b="1" dirty="0" smtClean="0">
                <a:latin typeface="Book Antiqua" panose="02040602050305030304" pitchFamily="18" charset="0"/>
              </a:rPr>
              <a:t>la </a:t>
            </a:r>
            <a:r>
              <a:rPr lang="en-US" sz="3600" b="1" dirty="0" err="1">
                <a:latin typeface="Book Antiqua" panose="02040602050305030304" pitchFamily="18" charset="0"/>
              </a:rPr>
              <a:t>sua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permanente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novità</a:t>
            </a:r>
            <a:r>
              <a:rPr lang="en-US" sz="3600" b="1" dirty="0" smtClean="0">
                <a:latin typeface="Book Antiqua" panose="02040602050305030304" pitchFamily="18" charset="0"/>
              </a:rPr>
              <a:t>.</a:t>
            </a:r>
            <a:endParaRPr lang="it-IT" sz="3600" b="1" dirty="0">
              <a:latin typeface="Book Antiqua" panose="0204060205030503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37" y="433950"/>
            <a:ext cx="45148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919537" y="1221402"/>
            <a:ext cx="62724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Book Antiqua" panose="02040602050305030304" pitchFamily="18" charset="0"/>
              </a:rPr>
              <a:t>Tuttavia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gli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 smtClean="0">
                <a:latin typeface="Book Antiqua" panose="02040602050305030304" pitchFamily="18" charset="0"/>
              </a:rPr>
              <a:t>insegnamenti</a:t>
            </a:r>
            <a:endParaRPr lang="en-US" sz="3600" b="1" dirty="0" smtClean="0">
              <a:latin typeface="Book Antiqua" panose="02040602050305030304" pitchFamily="18" charset="0"/>
            </a:endParaRPr>
          </a:p>
          <a:p>
            <a:r>
              <a:rPr lang="en-US" sz="3600" b="1" dirty="0" err="1" smtClean="0">
                <a:latin typeface="Book Antiqua" panose="02040602050305030304" pitchFamily="18" charset="0"/>
              </a:rPr>
              <a:t>della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>
                <a:latin typeface="Book Antiqua" panose="02040602050305030304" pitchFamily="18" charset="0"/>
              </a:rPr>
              <a:t>Chiesa</a:t>
            </a:r>
            <a:endParaRPr lang="it-IT" sz="3600" b="1" dirty="0">
              <a:latin typeface="Book Antiqua" panose="02040602050305030304" pitchFamily="18" charset="0"/>
            </a:endParaRPr>
          </a:p>
          <a:p>
            <a:r>
              <a:rPr lang="en-US" sz="3600" b="1" dirty="0" smtClean="0">
                <a:latin typeface="Book Antiqua" panose="02040602050305030304" pitchFamily="18" charset="0"/>
              </a:rPr>
              <a:t>non </a:t>
            </a:r>
            <a:r>
              <a:rPr lang="en-US" sz="3600" b="1" dirty="0" err="1">
                <a:latin typeface="Book Antiqua" panose="02040602050305030304" pitchFamily="18" charset="0"/>
              </a:rPr>
              <a:t>sono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qualcosa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endParaRPr lang="en-US" sz="3600" b="1" dirty="0" smtClean="0">
              <a:latin typeface="Book Antiqua" panose="02040602050305030304" pitchFamily="18" charset="0"/>
            </a:endParaRPr>
          </a:p>
          <a:p>
            <a:r>
              <a:rPr lang="en-US" sz="3600" b="1" dirty="0" smtClean="0">
                <a:latin typeface="Book Antiqua" panose="02040602050305030304" pitchFamily="18" charset="0"/>
              </a:rPr>
              <a:t>di </a:t>
            </a:r>
            <a:r>
              <a:rPr lang="en-US" sz="3600" b="1" dirty="0" err="1">
                <a:latin typeface="Book Antiqua" panose="02040602050305030304" pitchFamily="18" charset="0"/>
              </a:rPr>
              <a:t>facilmente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comprensibile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endParaRPr lang="en-US" sz="3600" b="1" dirty="0" smtClean="0">
              <a:latin typeface="Book Antiqua" panose="02040602050305030304" pitchFamily="18" charset="0"/>
            </a:endParaRPr>
          </a:p>
          <a:p>
            <a:r>
              <a:rPr lang="en-US" sz="3600" b="1" dirty="0" smtClean="0">
                <a:latin typeface="Book Antiqua" panose="02040602050305030304" pitchFamily="18" charset="0"/>
              </a:rPr>
              <a:t>e </a:t>
            </a:r>
            <a:r>
              <a:rPr lang="en-US" sz="3600" b="1" dirty="0" err="1" smtClean="0">
                <a:latin typeface="Book Antiqua" panose="02040602050305030304" pitchFamily="18" charset="0"/>
              </a:rPr>
              <a:t>felicemente</a:t>
            </a:r>
            <a:r>
              <a:rPr lang="en-US" sz="3600" b="1" dirty="0" smtClean="0"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latin typeface="Book Antiqua" panose="02040602050305030304" pitchFamily="18" charset="0"/>
              </a:rPr>
              <a:t>apprezzato</a:t>
            </a:r>
            <a:r>
              <a:rPr lang="en-US" sz="3600" b="1" dirty="0">
                <a:latin typeface="Book Antiqua" panose="02040602050305030304" pitchFamily="18" charset="0"/>
              </a:rPr>
              <a:t> </a:t>
            </a:r>
            <a:endParaRPr lang="en-US" sz="3600" b="1" dirty="0" smtClean="0">
              <a:latin typeface="Book Antiqua" panose="02040602050305030304" pitchFamily="18" charset="0"/>
            </a:endParaRPr>
          </a:p>
          <a:p>
            <a:r>
              <a:rPr lang="en-US" sz="3600" b="1" dirty="0" smtClean="0">
                <a:latin typeface="Book Antiqua" panose="02040602050305030304" pitchFamily="18" charset="0"/>
              </a:rPr>
              <a:t>da </a:t>
            </a:r>
            <a:r>
              <a:rPr lang="en-US" sz="3600" b="1" dirty="0" err="1">
                <a:latin typeface="Book Antiqua" panose="02040602050305030304" pitchFamily="18" charset="0"/>
              </a:rPr>
              <a:t>tutti</a:t>
            </a:r>
            <a:r>
              <a:rPr lang="en-US" sz="3600" b="1" dirty="0" smtClean="0">
                <a:latin typeface="Book Antiqua" panose="02040602050305030304" pitchFamily="18" charset="0"/>
              </a:rPr>
              <a:t>.</a:t>
            </a:r>
            <a:endParaRPr lang="it-IT" sz="3600" b="1" dirty="0">
              <a:latin typeface="Book Antiqua" panose="0204060205030503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857750" y="5314950"/>
            <a:ext cx="6305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Book Antiqua" panose="02040602050305030304" pitchFamily="18" charset="0"/>
              </a:rPr>
              <a:t>La </a:t>
            </a:r>
            <a:r>
              <a:rPr lang="en-US" sz="4000" b="1" dirty="0" err="1">
                <a:latin typeface="Book Antiqua" panose="02040602050305030304" pitchFamily="18" charset="0"/>
              </a:rPr>
              <a:t>fede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conserva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sempre</a:t>
            </a:r>
            <a:r>
              <a:rPr lang="en-US" sz="4000" b="1" dirty="0">
                <a:latin typeface="Book Antiqua" panose="02040602050305030304" pitchFamily="18" charset="0"/>
              </a:rPr>
              <a:t> un </a:t>
            </a:r>
            <a:r>
              <a:rPr lang="en-US" sz="4000" b="1" dirty="0" err="1">
                <a:latin typeface="Book Antiqua" panose="02040602050305030304" pitchFamily="18" charset="0"/>
              </a:rPr>
              <a:t>aspetto</a:t>
            </a:r>
            <a:r>
              <a:rPr lang="en-US" sz="4000" b="1" dirty="0">
                <a:latin typeface="Book Antiqua" panose="02040602050305030304" pitchFamily="18" charset="0"/>
              </a:rPr>
              <a:t> di </a:t>
            </a:r>
            <a:r>
              <a:rPr lang="en-US" sz="4000" b="1" dirty="0" err="1">
                <a:latin typeface="Book Antiqua" panose="02040602050305030304" pitchFamily="18" charset="0"/>
              </a:rPr>
              <a:t>croce</a:t>
            </a:r>
            <a:r>
              <a:rPr lang="en-US" sz="2400" b="1" dirty="0">
                <a:latin typeface="Book Antiqua" panose="02040602050305030304" pitchFamily="18" charset="0"/>
              </a:rPr>
              <a:t>.</a:t>
            </a:r>
            <a:endParaRPr lang="it-IT" sz="2400" b="1" dirty="0">
              <a:latin typeface="Book Antiqua" panose="0204060205030503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97" y="1221402"/>
            <a:ext cx="5261811" cy="394635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37719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21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arrotondato 8"/>
          <p:cNvSpPr/>
          <p:nvPr/>
        </p:nvSpPr>
        <p:spPr>
          <a:xfrm>
            <a:off x="10026" y="321983"/>
            <a:ext cx="6866022" cy="6393077"/>
          </a:xfrm>
          <a:prstGeom prst="roundRect">
            <a:avLst>
              <a:gd name="adj" fmla="val 7984"/>
            </a:avLst>
          </a:prstGeom>
          <a:solidFill>
            <a:srgbClr val="002060">
              <a:alpha val="53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503322" y="1444296"/>
            <a:ext cx="6362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ogni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insegnamento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della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dottrina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deve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situarsi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nell'atteggiamento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evangelizzatore</a:t>
            </a:r>
            <a:endParaRPr lang="it-IT" sz="32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03322" y="558356"/>
            <a:ext cx="438350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d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i</a:t>
            </a:r>
            <a:r>
              <a:rPr lang="en-US" sz="4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conseguenza</a:t>
            </a:r>
            <a:r>
              <a:rPr lang="en-US" sz="4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:</a:t>
            </a:r>
            <a:endParaRPr lang="it-IT" sz="4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876710" y="3510131"/>
            <a:ext cx="48868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che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risvegli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l'adesione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del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cuore</a:t>
            </a:r>
            <a:endParaRPr lang="it-IT" sz="32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876710" y="5043561"/>
            <a:ext cx="54669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con la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vicinanza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l'amore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e la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testimonianza</a:t>
            </a:r>
            <a:endParaRPr lang="it-IT" sz="32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24" y="-102973"/>
            <a:ext cx="6055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562600" y="418618"/>
            <a:ext cx="6419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Senza</a:t>
            </a: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sminuire</a:t>
            </a: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il</a:t>
            </a: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valore</a:t>
            </a: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dell'ideale</a:t>
            </a: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evangelico</a:t>
            </a:r>
            <a:endParaRPr lang="it-IT" sz="3200" b="1" dirty="0">
              <a:solidFill>
                <a:schemeClr val="accent4">
                  <a:lumMod val="40000"/>
                  <a:lumOff val="6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0065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400800" y="3819284"/>
            <a:ext cx="5353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le </a:t>
            </a:r>
            <a:r>
              <a:rPr lang="en-US" sz="32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possibili</a:t>
            </a: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tappe</a:t>
            </a: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 di </a:t>
            </a:r>
            <a:r>
              <a:rPr lang="en-US" sz="32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crescita</a:t>
            </a: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delle</a:t>
            </a: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persone</a:t>
            </a:r>
            <a:endParaRPr lang="it-IT" sz="32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400800" y="1713692"/>
            <a:ext cx="55816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bisogna</a:t>
            </a:r>
            <a:r>
              <a:rPr lang="en-US" sz="32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accompagnare</a:t>
            </a: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endParaRPr lang="en-US" sz="3200" b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con </a:t>
            </a:r>
            <a:r>
              <a:rPr lang="en-US" sz="32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misericordia</a:t>
            </a: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 e </a:t>
            </a:r>
            <a:r>
              <a:rPr lang="en-US" sz="32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pazienza</a:t>
            </a:r>
            <a:endParaRPr lang="it-IT" sz="32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400800" y="5196900"/>
            <a:ext cx="55816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che</a:t>
            </a:r>
            <a:r>
              <a:rPr lang="en-US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si</a:t>
            </a: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vanno</a:t>
            </a: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costruendo</a:t>
            </a: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giorno</a:t>
            </a: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 per </a:t>
            </a:r>
            <a:r>
              <a:rPr lang="en-US" sz="32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giorno</a:t>
            </a: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it-IT" sz="3200" b="1" dirty="0">
              <a:solidFill>
                <a:schemeClr val="accent4">
                  <a:lumMod val="40000"/>
                  <a:lumOff val="6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01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514475" y="219075"/>
            <a:ext cx="93821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Book Antiqua" panose="02040602050305030304" pitchFamily="18" charset="0"/>
              </a:rPr>
              <a:t>Preferisco</a:t>
            </a:r>
            <a:r>
              <a:rPr lang="en-US" sz="3200" b="1" dirty="0" smtClean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una</a:t>
            </a:r>
            <a:r>
              <a:rPr lang="en-US" sz="3200" b="1" dirty="0">
                <a:latin typeface="Book Antiqua" panose="02040602050305030304" pitchFamily="18" charset="0"/>
              </a:rPr>
              <a:t> Chiesa </a:t>
            </a:r>
            <a:r>
              <a:rPr lang="en-US" sz="3200" b="1" dirty="0" err="1">
                <a:latin typeface="Book Antiqua" panose="02040602050305030304" pitchFamily="18" charset="0"/>
              </a:rPr>
              <a:t>accidentata</a:t>
            </a:r>
            <a:r>
              <a:rPr lang="en-US" sz="3200" b="1" dirty="0">
                <a:latin typeface="Book Antiqua" panose="02040602050305030304" pitchFamily="18" charset="0"/>
              </a:rPr>
              <a:t>,  </a:t>
            </a:r>
            <a:r>
              <a:rPr lang="en-US" sz="3200" b="1" dirty="0" err="1">
                <a:latin typeface="Book Antiqua" panose="02040602050305030304" pitchFamily="18" charset="0"/>
              </a:rPr>
              <a:t>ferita</a:t>
            </a:r>
            <a:r>
              <a:rPr lang="en-US" sz="3200" b="1" dirty="0">
                <a:latin typeface="Book Antiqua" panose="02040602050305030304" pitchFamily="18" charset="0"/>
              </a:rPr>
              <a:t> e </a:t>
            </a:r>
            <a:r>
              <a:rPr lang="en-US" sz="3200" b="1" dirty="0" err="1">
                <a:latin typeface="Book Antiqua" panose="02040602050305030304" pitchFamily="18" charset="0"/>
              </a:rPr>
              <a:t>sporca</a:t>
            </a:r>
            <a:r>
              <a:rPr lang="en-US" sz="3200" b="1" dirty="0">
                <a:latin typeface="Book Antiqua" panose="02040602050305030304" pitchFamily="18" charset="0"/>
              </a:rPr>
              <a:t> per </a:t>
            </a:r>
            <a:r>
              <a:rPr lang="en-US" sz="3200" b="1" dirty="0" err="1">
                <a:latin typeface="Book Antiqua" panose="02040602050305030304" pitchFamily="18" charset="0"/>
              </a:rPr>
              <a:t>essere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uscita</a:t>
            </a:r>
            <a:r>
              <a:rPr lang="en-US" sz="3200" b="1" dirty="0">
                <a:latin typeface="Book Antiqua" panose="02040602050305030304" pitchFamily="18" charset="0"/>
              </a:rPr>
              <a:t> per le </a:t>
            </a:r>
            <a:r>
              <a:rPr lang="en-US" sz="3200" b="1" dirty="0" err="1" smtClean="0">
                <a:latin typeface="Book Antiqua" panose="02040602050305030304" pitchFamily="18" charset="0"/>
              </a:rPr>
              <a:t>strade</a:t>
            </a:r>
            <a:endParaRPr lang="it-IT" sz="3200" b="1" dirty="0">
              <a:latin typeface="Book Antiqua" panose="02040602050305030304" pitchFamily="18" charset="0"/>
            </a:endParaRPr>
          </a:p>
          <a:p>
            <a:pPr algn="ctr"/>
            <a:endParaRPr lang="en-US" sz="2000" b="1" dirty="0" smtClean="0">
              <a:latin typeface="Book Antiqua" panose="02040602050305030304" pitchFamily="18" charset="0"/>
            </a:endParaRPr>
          </a:p>
          <a:p>
            <a:pPr algn="ctr"/>
            <a:r>
              <a:rPr lang="en-US" sz="3200" b="1" dirty="0" err="1" smtClean="0">
                <a:latin typeface="Book Antiqua" panose="02040602050305030304" pitchFamily="18" charset="0"/>
              </a:rPr>
              <a:t>piuttosto</a:t>
            </a:r>
            <a:r>
              <a:rPr lang="en-US" sz="3200" b="1" dirty="0" smtClean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che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una</a:t>
            </a:r>
            <a:r>
              <a:rPr lang="en-US" sz="3200" b="1" dirty="0">
                <a:latin typeface="Book Antiqua" panose="02040602050305030304" pitchFamily="18" charset="0"/>
              </a:rPr>
              <a:t> Chiesa </a:t>
            </a:r>
            <a:r>
              <a:rPr lang="en-US" sz="3200" b="1" dirty="0" err="1">
                <a:latin typeface="Book Antiqua" panose="02040602050305030304" pitchFamily="18" charset="0"/>
              </a:rPr>
              <a:t>malata</a:t>
            </a:r>
            <a:r>
              <a:rPr lang="en-US" sz="3200" b="1" dirty="0">
                <a:latin typeface="Book Antiqua" panose="02040602050305030304" pitchFamily="18" charset="0"/>
              </a:rPr>
              <a:t> per la </a:t>
            </a:r>
            <a:r>
              <a:rPr lang="en-US" sz="3200" b="1" dirty="0" err="1">
                <a:latin typeface="Book Antiqua" panose="02040602050305030304" pitchFamily="18" charset="0"/>
              </a:rPr>
              <a:t>chiusura</a:t>
            </a:r>
            <a:r>
              <a:rPr lang="en-US" sz="3200" b="1" dirty="0">
                <a:latin typeface="Book Antiqua" panose="02040602050305030304" pitchFamily="18" charset="0"/>
              </a:rPr>
              <a:t> e la </a:t>
            </a:r>
            <a:r>
              <a:rPr lang="en-US" sz="3200" b="1" dirty="0" err="1">
                <a:latin typeface="Book Antiqua" panose="02040602050305030304" pitchFamily="18" charset="0"/>
              </a:rPr>
              <a:t>comodità</a:t>
            </a:r>
            <a:r>
              <a:rPr lang="en-US" sz="3200" b="1" dirty="0">
                <a:latin typeface="Book Antiqua" panose="02040602050305030304" pitchFamily="18" charset="0"/>
              </a:rPr>
              <a:t> di </a:t>
            </a:r>
            <a:r>
              <a:rPr lang="en-US" sz="3200" b="1" dirty="0" err="1">
                <a:latin typeface="Book Antiqua" panose="02040602050305030304" pitchFamily="18" charset="0"/>
              </a:rPr>
              <a:t>aggrapparsi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alle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proprie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 smtClean="0">
                <a:latin typeface="Book Antiqua" panose="02040602050305030304" pitchFamily="18" charset="0"/>
              </a:rPr>
              <a:t>sicurezze</a:t>
            </a:r>
            <a:r>
              <a:rPr lang="en-US" sz="3200" b="1" dirty="0">
                <a:latin typeface="Book Antiqua" panose="02040602050305030304" pitchFamily="18" charset="0"/>
              </a:rPr>
              <a:t>.</a:t>
            </a:r>
            <a:endParaRPr lang="it-IT" sz="3200" b="1" dirty="0">
              <a:latin typeface="Book Antiqua" panose="02040602050305030304" pitchFamily="18" charset="0"/>
            </a:endParaRPr>
          </a:p>
          <a:p>
            <a:endParaRPr lang="it-IT" sz="2400" b="1" dirty="0">
              <a:latin typeface="Book Antiqua" panose="0204060205030503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400"/>
            <a:ext cx="5905500" cy="3937000"/>
          </a:xfrm>
          <a:prstGeom prst="rect">
            <a:avLst/>
          </a:prstGeom>
        </p:spPr>
      </p:pic>
      <p:pic>
        <p:nvPicPr>
          <p:cNvPr id="1026" name="Picture 2" descr="http://images.famigliacristiana.it/2015/2/famcristionline_2015020909495648_123965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3"/>
          <a:stretch/>
        </p:blipFill>
        <p:spPr bwMode="auto">
          <a:xfrm>
            <a:off x="5695950" y="2921000"/>
            <a:ext cx="6542212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2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8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580161" y="481263"/>
            <a:ext cx="3523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 err="1">
                <a:latin typeface="Book Antiqua" panose="02040602050305030304" pitchFamily="18" charset="0"/>
              </a:rPr>
              <a:t>Premessa</a:t>
            </a:r>
            <a:r>
              <a:rPr lang="en-US" sz="5400" b="1" i="1" dirty="0">
                <a:latin typeface="Book Antiqua" panose="02040602050305030304" pitchFamily="18" charset="0"/>
              </a:rPr>
              <a:t>: 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580161" y="2341464"/>
            <a:ext cx="65045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i="1" dirty="0">
                <a:latin typeface="Book Antiqua" panose="02040602050305030304" pitchFamily="18" charset="0"/>
              </a:rPr>
              <a:t>LA </a:t>
            </a:r>
            <a:r>
              <a:rPr lang="en-US" sz="66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GIOIA</a:t>
            </a:r>
            <a:r>
              <a:rPr lang="en-US" sz="6600" b="1" i="1" dirty="0">
                <a:latin typeface="Book Antiqua" panose="02040602050305030304" pitchFamily="18" charset="0"/>
              </a:rPr>
              <a:t> </a:t>
            </a:r>
            <a:endParaRPr lang="en-US" sz="6600" b="1" i="1" dirty="0" smtClean="0"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6600" b="1" i="1" dirty="0" smtClean="0">
                <a:latin typeface="Book Antiqua" panose="02040602050305030304" pitchFamily="18" charset="0"/>
              </a:rPr>
              <a:t>DEL </a:t>
            </a:r>
            <a:r>
              <a:rPr lang="en-US" sz="6600" b="1" i="1" dirty="0">
                <a:latin typeface="Book Antiqua" panose="02040602050305030304" pitchFamily="18" charset="0"/>
              </a:rPr>
              <a:t>VANGELO</a:t>
            </a:r>
            <a:endParaRPr lang="it-IT" sz="66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069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281824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La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Chiesa "in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uscita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" è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una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Chiesa con le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porte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aperte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.</a:t>
            </a:r>
            <a:endParaRPr lang="it-IT" sz="32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37544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Una </a:t>
            </a:r>
            <a:r>
              <a:rPr lang="en-US" sz="6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madre</a:t>
            </a:r>
            <a:r>
              <a:rPr lang="en-US" sz="6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dal </a:t>
            </a:r>
            <a:r>
              <a:rPr lang="en-US" sz="6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cuore</a:t>
            </a:r>
            <a:r>
              <a:rPr lang="en-US" sz="6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aperto</a:t>
            </a:r>
            <a:endParaRPr lang="it-IT" sz="6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714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3"/>
          <p:cNvSpPr/>
          <p:nvPr/>
        </p:nvSpPr>
        <p:spPr>
          <a:xfrm>
            <a:off x="8627418" y="311990"/>
            <a:ext cx="3757458" cy="4790448"/>
          </a:xfrm>
          <a:custGeom>
            <a:avLst/>
            <a:gdLst>
              <a:gd name="connsiteX0" fmla="*/ 155635 w 3757458"/>
              <a:gd name="connsiteY0" fmla="*/ 217399 h 4790448"/>
              <a:gd name="connsiteX1" fmla="*/ 59382 w 3757458"/>
              <a:gd name="connsiteY1" fmla="*/ 361778 h 4790448"/>
              <a:gd name="connsiteX2" fmla="*/ 11256 w 3757458"/>
              <a:gd name="connsiteY2" fmla="*/ 578347 h 4790448"/>
              <a:gd name="connsiteX3" fmla="*/ 275950 w 3757458"/>
              <a:gd name="connsiteY3" fmla="*/ 891168 h 4790448"/>
              <a:gd name="connsiteX4" fmla="*/ 612835 w 3757458"/>
              <a:gd name="connsiteY4" fmla="*/ 1516810 h 4790448"/>
              <a:gd name="connsiteX5" fmla="*/ 324077 w 3757458"/>
              <a:gd name="connsiteY5" fmla="*/ 2094326 h 4790448"/>
              <a:gd name="connsiteX6" fmla="*/ 300014 w 3757458"/>
              <a:gd name="connsiteY6" fmla="*/ 2695905 h 4790448"/>
              <a:gd name="connsiteX7" fmla="*/ 636898 w 3757458"/>
              <a:gd name="connsiteY7" fmla="*/ 3056852 h 4790448"/>
              <a:gd name="connsiteX8" fmla="*/ 468456 w 3757458"/>
              <a:gd name="connsiteY8" fmla="*/ 3538115 h 4790448"/>
              <a:gd name="connsiteX9" fmla="*/ 973782 w 3757458"/>
              <a:gd name="connsiteY9" fmla="*/ 4067505 h 4790448"/>
              <a:gd name="connsiteX10" fmla="*/ 1503171 w 3757458"/>
              <a:gd name="connsiteY10" fmla="*/ 4452515 h 4790448"/>
              <a:gd name="connsiteX11" fmla="*/ 3596666 w 3757458"/>
              <a:gd name="connsiteY11" fmla="*/ 4476578 h 4790448"/>
              <a:gd name="connsiteX12" fmla="*/ 3500414 w 3757458"/>
              <a:gd name="connsiteY12" fmla="*/ 337715 h 4790448"/>
              <a:gd name="connsiteX13" fmla="*/ 2586014 w 3757458"/>
              <a:gd name="connsiteY13" fmla="*/ 241463 h 4790448"/>
              <a:gd name="connsiteX14" fmla="*/ 1695677 w 3757458"/>
              <a:gd name="connsiteY14" fmla="*/ 265526 h 4790448"/>
              <a:gd name="connsiteX15" fmla="*/ 973782 w 3757458"/>
              <a:gd name="connsiteY15" fmla="*/ 97084 h 4790448"/>
              <a:gd name="connsiteX16" fmla="*/ 155635 w 3757458"/>
              <a:gd name="connsiteY16" fmla="*/ 217399 h 479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57458" h="4790448">
                <a:moveTo>
                  <a:pt x="155635" y="217399"/>
                </a:moveTo>
                <a:cubicBezTo>
                  <a:pt x="3235" y="261515"/>
                  <a:pt x="83445" y="301620"/>
                  <a:pt x="59382" y="361778"/>
                </a:cubicBezTo>
                <a:cubicBezTo>
                  <a:pt x="35319" y="421936"/>
                  <a:pt x="-24839" y="490115"/>
                  <a:pt x="11256" y="578347"/>
                </a:cubicBezTo>
                <a:cubicBezTo>
                  <a:pt x="47351" y="666579"/>
                  <a:pt x="175687" y="734757"/>
                  <a:pt x="275950" y="891168"/>
                </a:cubicBezTo>
                <a:cubicBezTo>
                  <a:pt x="376213" y="1047579"/>
                  <a:pt x="604814" y="1316284"/>
                  <a:pt x="612835" y="1516810"/>
                </a:cubicBezTo>
                <a:cubicBezTo>
                  <a:pt x="620856" y="1717336"/>
                  <a:pt x="376214" y="1897810"/>
                  <a:pt x="324077" y="2094326"/>
                </a:cubicBezTo>
                <a:cubicBezTo>
                  <a:pt x="271940" y="2290842"/>
                  <a:pt x="247877" y="2535484"/>
                  <a:pt x="300014" y="2695905"/>
                </a:cubicBezTo>
                <a:cubicBezTo>
                  <a:pt x="352151" y="2856326"/>
                  <a:pt x="608824" y="2916484"/>
                  <a:pt x="636898" y="3056852"/>
                </a:cubicBezTo>
                <a:cubicBezTo>
                  <a:pt x="664972" y="3197220"/>
                  <a:pt x="412309" y="3369673"/>
                  <a:pt x="468456" y="3538115"/>
                </a:cubicBezTo>
                <a:cubicBezTo>
                  <a:pt x="524603" y="3706557"/>
                  <a:pt x="801330" y="3915105"/>
                  <a:pt x="973782" y="4067505"/>
                </a:cubicBezTo>
                <a:cubicBezTo>
                  <a:pt x="1146235" y="4219905"/>
                  <a:pt x="1066024" y="4384336"/>
                  <a:pt x="1503171" y="4452515"/>
                </a:cubicBezTo>
                <a:cubicBezTo>
                  <a:pt x="1940318" y="4520694"/>
                  <a:pt x="3263792" y="5162378"/>
                  <a:pt x="3596666" y="4476578"/>
                </a:cubicBezTo>
                <a:cubicBezTo>
                  <a:pt x="3929540" y="3790778"/>
                  <a:pt x="3668856" y="1043567"/>
                  <a:pt x="3500414" y="337715"/>
                </a:cubicBezTo>
                <a:cubicBezTo>
                  <a:pt x="3331972" y="-368137"/>
                  <a:pt x="2886803" y="253494"/>
                  <a:pt x="2586014" y="241463"/>
                </a:cubicBezTo>
                <a:cubicBezTo>
                  <a:pt x="2285225" y="229432"/>
                  <a:pt x="1964382" y="289589"/>
                  <a:pt x="1695677" y="265526"/>
                </a:cubicBezTo>
                <a:cubicBezTo>
                  <a:pt x="1426972" y="241463"/>
                  <a:pt x="1230456" y="113126"/>
                  <a:pt x="973782" y="97084"/>
                </a:cubicBezTo>
                <a:cubicBezTo>
                  <a:pt x="717108" y="81042"/>
                  <a:pt x="308035" y="173283"/>
                  <a:pt x="155635" y="217399"/>
                </a:cubicBezTo>
                <a:close/>
              </a:path>
            </a:pathLst>
          </a:cu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8398041" y="547517"/>
            <a:ext cx="317633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latin typeface="Book Antiqua" panose="02040602050305030304" pitchFamily="18" charset="0"/>
              </a:rPr>
              <a:t>Uno </a:t>
            </a:r>
            <a:r>
              <a:rPr lang="en-US" sz="3200" b="1" dirty="0" err="1">
                <a:latin typeface="Book Antiqua" panose="02040602050305030304" pitchFamily="18" charset="0"/>
              </a:rPr>
              <a:t>dei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segni</a:t>
            </a:r>
            <a:r>
              <a:rPr lang="en-US" sz="3200" b="1" dirty="0">
                <a:latin typeface="Book Antiqua" panose="02040602050305030304" pitchFamily="18" charset="0"/>
              </a:rPr>
              <a:t> di </a:t>
            </a:r>
            <a:r>
              <a:rPr lang="en-US" sz="3200" b="1" dirty="0" err="1">
                <a:latin typeface="Book Antiqua" panose="02040602050305030304" pitchFamily="18" charset="0"/>
              </a:rPr>
              <a:t>questa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apertura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endParaRPr lang="en-US" sz="3200" b="1" dirty="0" smtClean="0">
              <a:latin typeface="Book Antiqua" panose="02040602050305030304" pitchFamily="18" charset="0"/>
            </a:endParaRPr>
          </a:p>
          <a:p>
            <a:pPr algn="r"/>
            <a:r>
              <a:rPr lang="en-US" sz="3200" b="1" dirty="0" smtClean="0">
                <a:latin typeface="Book Antiqua" panose="02040602050305030304" pitchFamily="18" charset="0"/>
              </a:rPr>
              <a:t>è </a:t>
            </a:r>
            <a:r>
              <a:rPr lang="en-US" sz="3200" b="1" dirty="0" err="1">
                <a:latin typeface="Book Antiqua" panose="02040602050305030304" pitchFamily="18" charset="0"/>
              </a:rPr>
              <a:t>avere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dappertutto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chiese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endParaRPr lang="en-US" sz="3200" b="1" dirty="0" smtClean="0">
              <a:latin typeface="Book Antiqua" panose="02040602050305030304" pitchFamily="18" charset="0"/>
            </a:endParaRPr>
          </a:p>
          <a:p>
            <a:pPr algn="r"/>
            <a:r>
              <a:rPr lang="en-US" sz="3200" b="1" dirty="0" smtClean="0">
                <a:latin typeface="Book Antiqua" panose="02040602050305030304" pitchFamily="18" charset="0"/>
              </a:rPr>
              <a:t>con </a:t>
            </a:r>
            <a:r>
              <a:rPr lang="en-US" sz="3200" b="1" dirty="0">
                <a:latin typeface="Book Antiqua" panose="02040602050305030304" pitchFamily="18" charset="0"/>
              </a:rPr>
              <a:t>le </a:t>
            </a:r>
            <a:r>
              <a:rPr lang="en-US" sz="3200" b="1" dirty="0" err="1">
                <a:latin typeface="Book Antiqua" panose="02040602050305030304" pitchFamily="18" charset="0"/>
              </a:rPr>
              <a:t>porte</a:t>
            </a: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latin typeface="Book Antiqua" panose="02040602050305030304" pitchFamily="18" charset="0"/>
              </a:rPr>
              <a:t>aperte</a:t>
            </a:r>
            <a:r>
              <a:rPr lang="en-US" sz="3200" b="1" dirty="0" smtClean="0">
                <a:latin typeface="Book Antiqua" panose="02040602050305030304" pitchFamily="18" charset="0"/>
              </a:rPr>
              <a:t>.</a:t>
            </a:r>
            <a:endParaRPr lang="it-IT" sz="3200" b="1" dirty="0">
              <a:latin typeface="Book Antiqua" panose="0204060205030503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44642" y="255130"/>
            <a:ext cx="364543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Una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madre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 dal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cuore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aperto</a:t>
            </a:r>
            <a:endParaRPr lang="it-IT" sz="2000" b="1" dirty="0">
              <a:solidFill>
                <a:schemeClr val="bg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33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240380" y="2151531"/>
            <a:ext cx="569494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Book Antiqua" panose="02040602050305030304" pitchFamily="18" charset="0"/>
              </a:rPr>
              <a:t>Nemmeno</a:t>
            </a:r>
            <a:r>
              <a:rPr lang="en-US" sz="4000" b="1" dirty="0" smtClean="0">
                <a:latin typeface="Book Antiqua" panose="02040602050305030304" pitchFamily="18" charset="0"/>
              </a:rPr>
              <a:t> </a:t>
            </a:r>
            <a:r>
              <a:rPr lang="en-US" sz="4000" b="1" dirty="0">
                <a:latin typeface="Book Antiqua" panose="02040602050305030304" pitchFamily="18" charset="0"/>
              </a:rPr>
              <a:t>le </a:t>
            </a:r>
            <a:r>
              <a:rPr lang="en-US" sz="4000" b="1" dirty="0" err="1">
                <a:latin typeface="Book Antiqua" panose="02040602050305030304" pitchFamily="18" charset="0"/>
              </a:rPr>
              <a:t>porte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endParaRPr lang="en-US" sz="4000" b="1" dirty="0" smtClean="0">
              <a:latin typeface="Book Antiqua" panose="02040602050305030304" pitchFamily="18" charset="0"/>
            </a:endParaRPr>
          </a:p>
          <a:p>
            <a:r>
              <a:rPr lang="en-US" sz="4000" b="1" dirty="0" err="1" smtClean="0">
                <a:latin typeface="Book Antiqua" panose="02040602050305030304" pitchFamily="18" charset="0"/>
              </a:rPr>
              <a:t>dei</a:t>
            </a:r>
            <a:r>
              <a:rPr lang="en-US" sz="4000" b="1" dirty="0" smtClean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sacramenti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endParaRPr lang="en-US" sz="4000" b="1" dirty="0" smtClean="0">
              <a:latin typeface="Book Antiqua" panose="02040602050305030304" pitchFamily="18" charset="0"/>
            </a:endParaRPr>
          </a:p>
          <a:p>
            <a:r>
              <a:rPr lang="en-US" sz="4000" b="1" dirty="0" err="1" smtClean="0">
                <a:latin typeface="Book Antiqua" panose="02040602050305030304" pitchFamily="18" charset="0"/>
              </a:rPr>
              <a:t>si</a:t>
            </a:r>
            <a:r>
              <a:rPr lang="en-US" sz="4000" b="1" dirty="0" smtClean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dovrebbero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chiudere</a:t>
            </a:r>
            <a:r>
              <a:rPr lang="en-US" sz="4000" b="1" dirty="0">
                <a:latin typeface="Book Antiqua" panose="02040602050305030304" pitchFamily="18" charset="0"/>
              </a:rPr>
              <a:t> per </a:t>
            </a:r>
            <a:r>
              <a:rPr lang="en-US" sz="4000" b="1" dirty="0" err="1">
                <a:latin typeface="Book Antiqua" panose="02040602050305030304" pitchFamily="18" charset="0"/>
              </a:rPr>
              <a:t>una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ragione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qualsiasi</a:t>
            </a:r>
            <a:r>
              <a:rPr lang="en-US" sz="4000" b="1" dirty="0" smtClean="0">
                <a:latin typeface="Book Antiqua" panose="02040602050305030304" pitchFamily="18" charset="0"/>
              </a:rPr>
              <a:t>.</a:t>
            </a:r>
            <a:endParaRPr lang="it-IT" sz="4000" b="1" dirty="0">
              <a:latin typeface="Book Antiqua" panose="0204060205030503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182941"/>
            <a:ext cx="5207431" cy="52322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>
            <a:spAutoFit/>
          </a:bodyPr>
          <a:lstStyle/>
          <a:p>
            <a:pPr indent="457200"/>
            <a:r>
              <a:rPr lang="en-US" sz="2800" b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Una </a:t>
            </a:r>
            <a:r>
              <a:rPr lang="en-US" sz="2800" b="1" dirty="0" err="1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madre</a:t>
            </a:r>
            <a:r>
              <a:rPr lang="en-US" sz="2800" b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dal </a:t>
            </a:r>
            <a:r>
              <a:rPr lang="en-US" sz="2800" b="1" dirty="0" err="1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cuore</a:t>
            </a:r>
            <a:r>
              <a:rPr lang="en-US" sz="2800" b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aperto</a:t>
            </a:r>
            <a:endParaRPr lang="it-IT" sz="2800" b="1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1315770"/>
            <a:ext cx="5751095" cy="4841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89836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81789" y="1787150"/>
            <a:ext cx="65371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Book Antiqua" panose="02040602050305030304" pitchFamily="18" charset="0"/>
              </a:rPr>
              <a:t>La Chiesa non è </a:t>
            </a:r>
            <a:r>
              <a:rPr lang="en-US" sz="4000" b="1" dirty="0" err="1">
                <a:latin typeface="Book Antiqua" panose="02040602050305030304" pitchFamily="18" charset="0"/>
              </a:rPr>
              <a:t>una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dogana</a:t>
            </a:r>
            <a:r>
              <a:rPr lang="en-US" sz="4000" b="1" dirty="0" smtClean="0">
                <a:latin typeface="Book Antiqua" panose="02040602050305030304" pitchFamily="18" charset="0"/>
              </a:rPr>
              <a:t>,</a:t>
            </a:r>
          </a:p>
          <a:p>
            <a:r>
              <a:rPr lang="en-US" sz="4000" b="1" dirty="0" smtClean="0">
                <a:latin typeface="Book Antiqua" panose="02040602050305030304" pitchFamily="18" charset="0"/>
              </a:rPr>
              <a:t>è </a:t>
            </a:r>
            <a:r>
              <a:rPr lang="en-US" sz="4000" b="1" dirty="0">
                <a:latin typeface="Book Antiqua" panose="02040602050305030304" pitchFamily="18" charset="0"/>
              </a:rPr>
              <a:t>la casa </a:t>
            </a:r>
            <a:r>
              <a:rPr lang="en-US" sz="4000" b="1" dirty="0" err="1">
                <a:latin typeface="Book Antiqua" panose="02040602050305030304" pitchFamily="18" charset="0"/>
              </a:rPr>
              <a:t>paterna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endParaRPr lang="en-US" sz="4000" b="1" dirty="0" smtClean="0">
              <a:latin typeface="Book Antiqua" panose="02040602050305030304" pitchFamily="18" charset="0"/>
            </a:endParaRPr>
          </a:p>
          <a:p>
            <a:r>
              <a:rPr lang="en-US" sz="4000" b="1" dirty="0" smtClean="0">
                <a:latin typeface="Book Antiqua" panose="02040602050305030304" pitchFamily="18" charset="0"/>
              </a:rPr>
              <a:t>dove </a:t>
            </a:r>
            <a:r>
              <a:rPr lang="en-US" sz="4000" b="1" dirty="0" err="1">
                <a:latin typeface="Book Antiqua" panose="02040602050305030304" pitchFamily="18" charset="0"/>
              </a:rPr>
              <a:t>c'è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r>
              <a:rPr lang="en-US" sz="4000" b="1" dirty="0" err="1">
                <a:latin typeface="Book Antiqua" panose="02040602050305030304" pitchFamily="18" charset="0"/>
              </a:rPr>
              <a:t>posto</a:t>
            </a:r>
            <a:r>
              <a:rPr lang="en-US" sz="4000" b="1" dirty="0">
                <a:latin typeface="Book Antiqua" panose="02040602050305030304" pitchFamily="18" charset="0"/>
              </a:rPr>
              <a:t> per </a:t>
            </a:r>
            <a:r>
              <a:rPr lang="en-US" sz="4000" b="1" dirty="0" err="1">
                <a:latin typeface="Book Antiqua" panose="02040602050305030304" pitchFamily="18" charset="0"/>
              </a:rPr>
              <a:t>ciascuno</a:t>
            </a:r>
            <a:r>
              <a:rPr lang="en-US" sz="4000" b="1" dirty="0">
                <a:latin typeface="Book Antiqua" panose="02040602050305030304" pitchFamily="18" charset="0"/>
              </a:rPr>
              <a:t> </a:t>
            </a:r>
            <a:endParaRPr lang="en-US" sz="4000" b="1" dirty="0" smtClean="0">
              <a:latin typeface="Book Antiqua" panose="02040602050305030304" pitchFamily="18" charset="0"/>
            </a:endParaRPr>
          </a:p>
          <a:p>
            <a:endParaRPr lang="en-US" sz="4000" b="1" dirty="0">
              <a:latin typeface="Book Antiqua" panose="02040602050305030304" pitchFamily="18" charset="0"/>
            </a:endParaRPr>
          </a:p>
          <a:p>
            <a:r>
              <a:rPr lang="en-US" sz="4000" b="1" dirty="0" smtClean="0">
                <a:latin typeface="Book Antiqua" panose="02040602050305030304" pitchFamily="18" charset="0"/>
              </a:rPr>
              <a:t>con </a:t>
            </a:r>
            <a:r>
              <a:rPr lang="en-US" sz="4000" b="1" dirty="0">
                <a:latin typeface="Book Antiqua" panose="02040602050305030304" pitchFamily="18" charset="0"/>
              </a:rPr>
              <a:t>la </a:t>
            </a:r>
            <a:r>
              <a:rPr lang="en-US" sz="4000" b="1" dirty="0" err="1">
                <a:latin typeface="Book Antiqua" panose="02040602050305030304" pitchFamily="18" charset="0"/>
              </a:rPr>
              <a:t>sua</a:t>
            </a:r>
            <a:r>
              <a:rPr lang="en-US" sz="4000" b="1" dirty="0">
                <a:latin typeface="Book Antiqua" panose="02040602050305030304" pitchFamily="18" charset="0"/>
              </a:rPr>
              <a:t> vita </a:t>
            </a:r>
            <a:r>
              <a:rPr lang="en-US" sz="4000" b="1" dirty="0" err="1">
                <a:latin typeface="Book Antiqua" panose="02040602050305030304" pitchFamily="18" charset="0"/>
              </a:rPr>
              <a:t>faticosa</a:t>
            </a:r>
            <a:r>
              <a:rPr lang="en-US" sz="4000" b="1" dirty="0">
                <a:latin typeface="Book Antiqua" panose="02040602050305030304" pitchFamily="18" charset="0"/>
              </a:rPr>
              <a:t>.</a:t>
            </a:r>
            <a:endParaRPr lang="it-IT" sz="4000" b="1" dirty="0">
              <a:latin typeface="Book Antiqua" panose="0204060205030503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431" y="890827"/>
            <a:ext cx="4491791" cy="5614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ttangolo 6"/>
          <p:cNvSpPr/>
          <p:nvPr/>
        </p:nvSpPr>
        <p:spPr>
          <a:xfrm>
            <a:off x="1" y="182941"/>
            <a:ext cx="5160936" cy="52322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>
            <a:spAutoFit/>
          </a:bodyPr>
          <a:lstStyle/>
          <a:p>
            <a:pPr indent="457200"/>
            <a:r>
              <a:rPr lang="en-US" sz="2800" b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Una </a:t>
            </a:r>
            <a:r>
              <a:rPr lang="en-US" sz="2800" b="1" dirty="0" err="1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madre</a:t>
            </a:r>
            <a:r>
              <a:rPr lang="en-US" sz="2800" b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dal </a:t>
            </a:r>
            <a:r>
              <a:rPr lang="en-US" sz="2800" b="1" dirty="0" err="1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cuore</a:t>
            </a:r>
            <a:r>
              <a:rPr lang="en-US" sz="2800" b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aperto</a:t>
            </a:r>
            <a:endParaRPr lang="it-IT" sz="2800" b="1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6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400799" y="3760330"/>
            <a:ext cx="55024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Usciamo</a:t>
            </a:r>
            <a:r>
              <a:rPr lang="en-US" sz="4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ad </a:t>
            </a:r>
            <a:r>
              <a:rPr lang="en-US" sz="40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offrire</a:t>
            </a:r>
            <a:r>
              <a:rPr lang="en-US" sz="4000" b="1" dirty="0">
                <a:solidFill>
                  <a:schemeClr val="bg1"/>
                </a:solidFill>
                <a:latin typeface="Book Antiqua" panose="02040602050305030304" pitchFamily="18" charset="0"/>
              </a:rPr>
              <a:t> a </a:t>
            </a:r>
            <a:r>
              <a:rPr lang="en-US" sz="40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tutti</a:t>
            </a:r>
            <a:endParaRPr lang="en-US" sz="4000" b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la </a:t>
            </a:r>
            <a:r>
              <a:rPr lang="en-US" sz="4000" b="1" dirty="0">
                <a:solidFill>
                  <a:schemeClr val="bg1"/>
                </a:solidFill>
                <a:latin typeface="Book Antiqua" panose="02040602050305030304" pitchFamily="18" charset="0"/>
              </a:rPr>
              <a:t>vita di </a:t>
            </a:r>
            <a:r>
              <a:rPr lang="en-US" sz="40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Gesù</a:t>
            </a:r>
            <a:r>
              <a:rPr lang="en-US" sz="4000" b="1" dirty="0">
                <a:solidFill>
                  <a:schemeClr val="bg1"/>
                </a:solidFill>
                <a:latin typeface="Book Antiqua" panose="02040602050305030304" pitchFamily="18" charset="0"/>
              </a:rPr>
              <a:t> Cristo.</a:t>
            </a:r>
            <a:endParaRPr lang="it-IT" sz="4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293894" y="39950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  <a:latin typeface="Book Antiqua" panose="02040602050305030304" pitchFamily="18" charset="0"/>
              </a:rPr>
              <a:t>Una 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  <a:latin typeface="Book Antiqua" panose="02040602050305030304" pitchFamily="18" charset="0"/>
              </a:rPr>
              <a:t>madre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Book Antiqua" panose="02040602050305030304" pitchFamily="18" charset="0"/>
              </a:rPr>
              <a:t> dal 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  <a:latin typeface="Book Antiqua" panose="02040602050305030304" pitchFamily="18" charset="0"/>
              </a:rPr>
              <a:t>cuore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65000"/>
                  </a:schemeClr>
                </a:solidFill>
                <a:latin typeface="Book Antiqua" panose="02040602050305030304" pitchFamily="18" charset="0"/>
              </a:rPr>
              <a:t>aperto</a:t>
            </a:r>
            <a:endParaRPr lang="it-IT" sz="2800" b="1" dirty="0">
              <a:solidFill>
                <a:schemeClr val="bg1">
                  <a:lumMod val="6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326118" y="505326"/>
            <a:ext cx="5633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 err="1" smtClean="0">
                <a:latin typeface="Book Antiqua" panose="02040602050305030304" pitchFamily="18" charset="0"/>
              </a:rPr>
              <a:t>Capitolo</a:t>
            </a:r>
            <a:r>
              <a:rPr lang="en-US" sz="5400" b="1" i="1" dirty="0" smtClean="0">
                <a:latin typeface="Book Antiqua" panose="02040602050305030304" pitchFamily="18" charset="0"/>
              </a:rPr>
              <a:t> primo:  </a:t>
            </a:r>
            <a:endParaRPr lang="en-US" sz="5400" b="1" i="1" dirty="0">
              <a:latin typeface="Book Antiqua" panose="0204060205030503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598820" y="2004580"/>
            <a:ext cx="9047747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0" b="1" i="1" dirty="0">
                <a:latin typeface="Book Antiqua" panose="02040602050305030304" pitchFamily="18" charset="0"/>
              </a:rPr>
              <a:t>LA </a:t>
            </a:r>
            <a:r>
              <a:rPr lang="en-US" sz="60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TRASFORMAZIONE </a:t>
            </a:r>
          </a:p>
          <a:p>
            <a:pPr algn="r"/>
            <a:endParaRPr lang="en-US" b="1" i="1" dirty="0" smtClean="0">
              <a:latin typeface="Book Antiqua" panose="02040602050305030304" pitchFamily="18" charset="0"/>
            </a:endParaRPr>
          </a:p>
          <a:p>
            <a:pPr algn="r"/>
            <a:r>
              <a:rPr lang="en-US" sz="60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MISSIONARIA</a:t>
            </a:r>
          </a:p>
          <a:p>
            <a:pPr algn="r"/>
            <a:endParaRPr lang="en-US" sz="2000" b="1" i="1" dirty="0" smtClean="0">
              <a:latin typeface="Book Antiqua" panose="02040602050305030304" pitchFamily="18" charset="0"/>
            </a:endParaRPr>
          </a:p>
          <a:p>
            <a:pPr algn="r"/>
            <a:r>
              <a:rPr lang="en-US" sz="6000" b="1" i="1" dirty="0" smtClean="0">
                <a:latin typeface="Book Antiqua" panose="02040602050305030304" pitchFamily="18" charset="0"/>
              </a:rPr>
              <a:t>DELLA CHIESA</a:t>
            </a:r>
            <a:endParaRPr lang="it-IT" sz="60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07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/>
          <p:cNvSpPr/>
          <p:nvPr/>
        </p:nvSpPr>
        <p:spPr>
          <a:xfrm>
            <a:off x="6160167" y="2028479"/>
            <a:ext cx="5606715" cy="3407129"/>
          </a:xfrm>
          <a:prstGeom prst="ellipse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336884" y="2757684"/>
            <a:ext cx="5005137" cy="3482695"/>
          </a:xfrm>
          <a:prstGeom prst="ellipse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505327" y="2948231"/>
            <a:ext cx="45238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Alcune</a:t>
            </a:r>
            <a:r>
              <a:rPr lang="en-US" sz="3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sfide</a:t>
            </a:r>
            <a:r>
              <a:rPr lang="en-US" sz="3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del </a:t>
            </a:r>
            <a:r>
              <a:rPr lang="en-US" sz="3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mondo</a:t>
            </a:r>
            <a:r>
              <a:rPr lang="en-US" sz="3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attuale</a:t>
            </a:r>
            <a:r>
              <a:rPr lang="en-US" sz="3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:</a:t>
            </a:r>
            <a:endParaRPr lang="it-IT" sz="3200" b="1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200" b="1" i="1" dirty="0" err="1" smtClean="0">
                <a:latin typeface="Book Antiqua" panose="02040602050305030304" pitchFamily="18" charset="0"/>
              </a:rPr>
              <a:t>idolatria</a:t>
            </a:r>
            <a:r>
              <a:rPr lang="en-US" sz="3200" b="1" i="1" dirty="0" smtClean="0">
                <a:latin typeface="Book Antiqua" panose="02040602050305030304" pitchFamily="18" charset="0"/>
              </a:rPr>
              <a:t> del </a:t>
            </a:r>
            <a:r>
              <a:rPr lang="en-US" sz="3200" b="1" i="1" dirty="0" err="1" smtClean="0">
                <a:latin typeface="Book Antiqua" panose="02040602050305030304" pitchFamily="18" charset="0"/>
              </a:rPr>
              <a:t>denaro</a:t>
            </a:r>
            <a:r>
              <a:rPr lang="en-US" sz="3200" b="1" i="1" dirty="0" smtClean="0">
                <a:latin typeface="Book Antiqua" panose="02040602050305030304" pitchFamily="18" charset="0"/>
              </a:rPr>
              <a:t> </a:t>
            </a:r>
            <a:r>
              <a:rPr lang="en-US" sz="3200" b="1" i="1" dirty="0" err="1" smtClean="0">
                <a:latin typeface="Book Antiqua" panose="02040602050305030304" pitchFamily="18" charset="0"/>
              </a:rPr>
              <a:t>inequità</a:t>
            </a:r>
            <a:r>
              <a:rPr lang="en-US" sz="3200" b="1" i="1" dirty="0" smtClean="0">
                <a:latin typeface="Book Antiqua" panose="02040602050305030304" pitchFamily="18" charset="0"/>
              </a:rPr>
              <a:t> </a:t>
            </a:r>
            <a:r>
              <a:rPr lang="en-US" sz="3200" b="1" i="1" dirty="0" err="1" smtClean="0">
                <a:latin typeface="Book Antiqua" panose="02040602050305030304" pitchFamily="18" charset="0"/>
              </a:rPr>
              <a:t>l'inculturazione</a:t>
            </a:r>
            <a:r>
              <a:rPr lang="en-US" sz="3200" b="1" i="1" dirty="0" smtClean="0">
                <a:latin typeface="Book Antiqua" panose="02040602050305030304" pitchFamily="18" charset="0"/>
              </a:rPr>
              <a:t> </a:t>
            </a:r>
          </a:p>
          <a:p>
            <a:pPr algn="ctr"/>
            <a:r>
              <a:rPr lang="en-US" sz="3200" b="1" i="1" dirty="0" err="1" smtClean="0">
                <a:latin typeface="Book Antiqua" panose="02040602050305030304" pitchFamily="18" charset="0"/>
              </a:rPr>
              <a:t>della</a:t>
            </a:r>
            <a:r>
              <a:rPr lang="en-US" sz="3200" b="1" i="1" dirty="0" smtClean="0">
                <a:latin typeface="Book Antiqua" panose="02040602050305030304" pitchFamily="18" charset="0"/>
              </a:rPr>
              <a:t> </a:t>
            </a:r>
            <a:r>
              <a:rPr lang="en-US" sz="3200" b="1" i="1" dirty="0" err="1" smtClean="0">
                <a:latin typeface="Book Antiqua" panose="02040602050305030304" pitchFamily="18" charset="0"/>
              </a:rPr>
              <a:t>fede</a:t>
            </a:r>
            <a:endParaRPr lang="it-IT" sz="3200" b="1" dirty="0" smtClean="0">
              <a:latin typeface="Book Antiqua" panose="0204060205030503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305426" y="38867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 err="1" smtClean="0">
                <a:latin typeface="Book Antiqua" panose="02040602050305030304" pitchFamily="18" charset="0"/>
              </a:rPr>
              <a:t>Capitolo</a:t>
            </a:r>
            <a:r>
              <a:rPr lang="en-US" sz="5400" b="1" i="1" dirty="0" smtClean="0">
                <a:latin typeface="Book Antiqua" panose="02040602050305030304" pitchFamily="18" charset="0"/>
              </a:rPr>
              <a:t> secondo:  </a:t>
            </a:r>
            <a:endParaRPr lang="en-US" sz="5400" b="1" i="1" dirty="0">
              <a:latin typeface="Book Antiqua" panose="0204060205030503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59269" y="1152743"/>
            <a:ext cx="93718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NELLA CRISI </a:t>
            </a:r>
            <a:r>
              <a:rPr lang="en-US" sz="4800" b="1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DELL'IMPEGNO COMUNITARIO</a:t>
            </a:r>
            <a:endParaRPr lang="it-IT" sz="6000" b="1" dirty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160167" y="2153506"/>
            <a:ext cx="56067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1642"/>
                </a:solidFill>
                <a:latin typeface="Book Antiqua" panose="02040602050305030304" pitchFamily="18" charset="0"/>
              </a:rPr>
              <a:t>Tentazioni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degli</a:t>
            </a:r>
            <a:r>
              <a:rPr lang="en-US" sz="32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operatori</a:t>
            </a:r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pastorali</a:t>
            </a:r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:</a:t>
            </a:r>
            <a:endParaRPr lang="it-IT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200" b="1" i="1" dirty="0" err="1" smtClean="0">
                <a:latin typeface="Book Antiqua" panose="02040602050305030304" pitchFamily="18" charset="0"/>
              </a:rPr>
              <a:t>accidia</a:t>
            </a:r>
            <a:r>
              <a:rPr lang="en-US" sz="3200" b="1" i="1" dirty="0" smtClean="0">
                <a:latin typeface="Book Antiqua" panose="02040602050305030304" pitchFamily="18" charset="0"/>
              </a:rPr>
              <a:t> </a:t>
            </a:r>
            <a:r>
              <a:rPr lang="en-US" sz="3200" b="1" i="1" dirty="0" err="1">
                <a:latin typeface="Book Antiqua" panose="02040602050305030304" pitchFamily="18" charset="0"/>
              </a:rPr>
              <a:t>egoista</a:t>
            </a:r>
            <a:r>
              <a:rPr lang="en-US" sz="3200" b="1" i="1" dirty="0">
                <a:latin typeface="Book Antiqua" panose="02040602050305030304" pitchFamily="18" charset="0"/>
              </a:rPr>
              <a:t>   </a:t>
            </a:r>
            <a:endParaRPr lang="en-US" sz="3200" b="1" i="1" dirty="0" smtClean="0">
              <a:latin typeface="Book Antiqua" panose="02040602050305030304" pitchFamily="18" charset="0"/>
            </a:endParaRPr>
          </a:p>
          <a:p>
            <a:pPr algn="ctr"/>
            <a:r>
              <a:rPr lang="en-US" sz="3200" b="1" i="1" dirty="0" err="1" smtClean="0">
                <a:latin typeface="Book Antiqua" panose="02040602050305030304" pitchFamily="18" charset="0"/>
              </a:rPr>
              <a:t>pessimismo</a:t>
            </a:r>
            <a:r>
              <a:rPr lang="en-US" sz="3200" b="1" i="1" dirty="0" smtClean="0">
                <a:latin typeface="Book Antiqua" panose="02040602050305030304" pitchFamily="18" charset="0"/>
              </a:rPr>
              <a:t> sterile   </a:t>
            </a:r>
          </a:p>
          <a:p>
            <a:pPr algn="ctr"/>
            <a:r>
              <a:rPr lang="en-US" sz="3200" b="1" i="1" dirty="0" err="1" smtClean="0">
                <a:latin typeface="Book Antiqua" panose="02040602050305030304" pitchFamily="18" charset="0"/>
              </a:rPr>
              <a:t>mondanità</a:t>
            </a:r>
            <a:r>
              <a:rPr lang="en-US" sz="3200" b="1" i="1" dirty="0" smtClean="0">
                <a:latin typeface="Book Antiqua" panose="02040602050305030304" pitchFamily="18" charset="0"/>
              </a:rPr>
              <a:t> </a:t>
            </a:r>
            <a:r>
              <a:rPr lang="en-US" sz="3200" b="1" i="1" dirty="0" err="1">
                <a:latin typeface="Book Antiqua" panose="02040602050305030304" pitchFamily="18" charset="0"/>
              </a:rPr>
              <a:t>spirituale</a:t>
            </a:r>
            <a:r>
              <a:rPr lang="en-US" sz="3200" b="1" i="1" dirty="0">
                <a:latin typeface="Book Antiqua" panose="02040602050305030304" pitchFamily="18" charset="0"/>
              </a:rPr>
              <a:t> </a:t>
            </a:r>
            <a:endParaRPr lang="en-US" sz="3200" b="1" i="1" dirty="0" smtClean="0">
              <a:latin typeface="Book Antiqua" panose="02040602050305030304" pitchFamily="18" charset="0"/>
            </a:endParaRPr>
          </a:p>
          <a:p>
            <a:pPr algn="ctr"/>
            <a:r>
              <a:rPr lang="en-US" sz="3200" b="1" i="1" dirty="0" smtClean="0">
                <a:latin typeface="Book Antiqua" panose="02040602050305030304" pitchFamily="18" charset="0"/>
              </a:rPr>
              <a:t> </a:t>
            </a:r>
            <a:r>
              <a:rPr lang="en-US" sz="3200" b="1" i="1" dirty="0" err="1">
                <a:latin typeface="Book Antiqua" panose="02040602050305030304" pitchFamily="18" charset="0"/>
              </a:rPr>
              <a:t>guerra</a:t>
            </a:r>
            <a:r>
              <a:rPr lang="en-US" sz="3200" b="1" i="1" dirty="0">
                <a:latin typeface="Book Antiqua" panose="02040602050305030304" pitchFamily="18" charset="0"/>
              </a:rPr>
              <a:t> </a:t>
            </a:r>
            <a:r>
              <a:rPr lang="en-US" sz="3200" b="1" i="1" dirty="0" err="1">
                <a:latin typeface="Book Antiqua" panose="02040602050305030304" pitchFamily="18" charset="0"/>
              </a:rPr>
              <a:t>tra</a:t>
            </a:r>
            <a:r>
              <a:rPr lang="en-US" sz="3200" b="1" i="1" dirty="0">
                <a:latin typeface="Book Antiqua" panose="02040602050305030304" pitchFamily="18" charset="0"/>
              </a:rPr>
              <a:t> di </a:t>
            </a:r>
            <a:r>
              <a:rPr lang="en-US" sz="3200" b="1" i="1" dirty="0" err="1" smtClean="0">
                <a:latin typeface="Book Antiqua" panose="02040602050305030304" pitchFamily="18" charset="0"/>
              </a:rPr>
              <a:t>noi</a:t>
            </a:r>
            <a:endParaRPr lang="it-IT" sz="3200" b="1" dirty="0">
              <a:latin typeface="Book Antiqua" panose="02040602050305030304" pitchFamily="18" charset="0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3801980" y="5200494"/>
            <a:ext cx="5970920" cy="1686216"/>
          </a:xfrm>
          <a:prstGeom prst="ellipse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4644189" y="5504993"/>
            <a:ext cx="4644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 smtClean="0">
                <a:solidFill>
                  <a:srgbClr val="5C2A08"/>
                </a:solidFill>
                <a:latin typeface="Book Antiqua" panose="02040602050305030304" pitchFamily="18" charset="0"/>
              </a:rPr>
              <a:t>Invito</a:t>
            </a:r>
            <a:r>
              <a:rPr lang="en-US" sz="3200" b="1" i="1" dirty="0" smtClean="0">
                <a:solidFill>
                  <a:srgbClr val="5C2A08"/>
                </a:solidFill>
                <a:latin typeface="Book Antiqua" panose="02040602050305030304" pitchFamily="18" charset="0"/>
              </a:rPr>
              <a:t> </a:t>
            </a:r>
            <a:r>
              <a:rPr lang="en-US" sz="3200" b="1" i="1" dirty="0">
                <a:solidFill>
                  <a:srgbClr val="5C2A08"/>
                </a:solidFill>
                <a:latin typeface="Book Antiqua" panose="02040602050305030304" pitchFamily="18" charset="0"/>
              </a:rPr>
              <a:t>a </a:t>
            </a:r>
            <a:r>
              <a:rPr lang="en-US" sz="3200" b="1" i="1" dirty="0" err="1">
                <a:latin typeface="Book Antiqua" panose="02040602050305030304" pitchFamily="18" charset="0"/>
              </a:rPr>
              <a:t>relazioni</a:t>
            </a:r>
            <a:r>
              <a:rPr lang="en-US" sz="3200" b="1" i="1" dirty="0">
                <a:latin typeface="Book Antiqua" panose="02040602050305030304" pitchFamily="18" charset="0"/>
              </a:rPr>
              <a:t> </a:t>
            </a:r>
            <a:r>
              <a:rPr lang="en-US" sz="3200" b="1" i="1" dirty="0" err="1">
                <a:latin typeface="Book Antiqua" panose="02040602050305030304" pitchFamily="18" charset="0"/>
              </a:rPr>
              <a:t>nuove</a:t>
            </a:r>
            <a:r>
              <a:rPr lang="en-US" sz="3200" b="1" i="1" dirty="0">
                <a:latin typeface="Book Antiqua" panose="02040602050305030304" pitchFamily="18" charset="0"/>
              </a:rPr>
              <a:t> generate da </a:t>
            </a:r>
            <a:r>
              <a:rPr lang="en-US" sz="3200" b="1" i="1" dirty="0" err="1">
                <a:latin typeface="Book Antiqua" panose="02040602050305030304" pitchFamily="18" charset="0"/>
              </a:rPr>
              <a:t>Gesù</a:t>
            </a:r>
            <a:r>
              <a:rPr lang="en-US" sz="3200" b="1" i="1" dirty="0">
                <a:latin typeface="Book Antiqua" panose="02040602050305030304" pitchFamily="18" charset="0"/>
              </a:rPr>
              <a:t> Cristo</a:t>
            </a:r>
            <a:endParaRPr lang="it-IT" sz="32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0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2" grpId="0"/>
      <p:bldP spid="8" grpId="0"/>
      <p:bldP spid="12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llout 5 8"/>
          <p:cNvSpPr/>
          <p:nvPr/>
        </p:nvSpPr>
        <p:spPr>
          <a:xfrm>
            <a:off x="465153" y="2404712"/>
            <a:ext cx="2566805" cy="2963110"/>
          </a:xfrm>
          <a:prstGeom prst="accentCallout1">
            <a:avLst>
              <a:gd name="adj1" fmla="val 21186"/>
              <a:gd name="adj2" fmla="val 103227"/>
              <a:gd name="adj3" fmla="val 20734"/>
              <a:gd name="adj4" fmla="val 126663"/>
            </a:avLst>
          </a:prstGeom>
          <a:solidFill>
            <a:schemeClr val="bg1"/>
          </a:solidFill>
          <a:ln>
            <a:solidFill>
              <a:srgbClr val="5C2A0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srgbClr val="421E06"/>
                </a:solidFill>
                <a:latin typeface="Book Antiqua" panose="02040602050305030304" pitchFamily="18" charset="0"/>
              </a:rPr>
              <a:t>tutto</a:t>
            </a:r>
            <a:r>
              <a:rPr lang="en-US" sz="4000" b="1" i="1" dirty="0">
                <a:solidFill>
                  <a:srgbClr val="421E06"/>
                </a:solidFill>
                <a:latin typeface="Book Antiqua" panose="02040602050305030304" pitchFamily="18" charset="0"/>
              </a:rPr>
              <a:t> </a:t>
            </a:r>
          </a:p>
          <a:p>
            <a:pPr algn="ctr"/>
            <a:r>
              <a:rPr lang="en-US" sz="4000" b="1" i="1" dirty="0" err="1">
                <a:solidFill>
                  <a:srgbClr val="421E06"/>
                </a:solidFill>
                <a:latin typeface="Book Antiqua" panose="02040602050305030304" pitchFamily="18" charset="0"/>
              </a:rPr>
              <a:t>il</a:t>
            </a:r>
            <a:r>
              <a:rPr lang="en-US" sz="4000" b="1" i="1" dirty="0">
                <a:solidFill>
                  <a:srgbClr val="421E06"/>
                </a:solidFill>
                <a:latin typeface="Book Antiqua" panose="02040602050305030304" pitchFamily="18" charset="0"/>
              </a:rPr>
              <a:t> </a:t>
            </a:r>
            <a:r>
              <a:rPr lang="en-US" sz="4000" b="1" i="1" dirty="0" err="1">
                <a:solidFill>
                  <a:srgbClr val="421E06"/>
                </a:solidFill>
                <a:latin typeface="Book Antiqua" panose="02040602050305030304" pitchFamily="18" charset="0"/>
              </a:rPr>
              <a:t>popolo</a:t>
            </a:r>
            <a:r>
              <a:rPr lang="en-US" sz="4000" b="1" i="1" dirty="0">
                <a:solidFill>
                  <a:srgbClr val="421E06"/>
                </a:solidFill>
                <a:latin typeface="Book Antiqua" panose="02040602050305030304" pitchFamily="18" charset="0"/>
              </a:rPr>
              <a:t> </a:t>
            </a:r>
          </a:p>
          <a:p>
            <a:pPr algn="ctr"/>
            <a:r>
              <a:rPr lang="en-US" sz="4000" b="1" i="1" dirty="0" err="1">
                <a:solidFill>
                  <a:srgbClr val="421E06"/>
                </a:solidFill>
                <a:latin typeface="Book Antiqua" panose="02040602050305030304" pitchFamily="18" charset="0"/>
              </a:rPr>
              <a:t>annuncia</a:t>
            </a:r>
            <a:r>
              <a:rPr lang="en-US" sz="4000" b="1" i="1" dirty="0">
                <a:solidFill>
                  <a:srgbClr val="421E06"/>
                </a:solidFill>
                <a:latin typeface="Book Antiqua" panose="02040602050305030304" pitchFamily="18" charset="0"/>
              </a:rPr>
              <a:t> </a:t>
            </a:r>
          </a:p>
          <a:p>
            <a:pPr algn="ctr"/>
            <a:r>
              <a:rPr lang="en-US" sz="4000" b="1" i="1" dirty="0" err="1">
                <a:solidFill>
                  <a:srgbClr val="421E06"/>
                </a:solidFill>
                <a:latin typeface="Book Antiqua" panose="02040602050305030304" pitchFamily="18" charset="0"/>
              </a:rPr>
              <a:t>il</a:t>
            </a:r>
            <a:r>
              <a:rPr lang="en-US" sz="4000" b="1" i="1" dirty="0">
                <a:solidFill>
                  <a:srgbClr val="421E06"/>
                </a:solidFill>
                <a:latin typeface="Book Antiqua" panose="02040602050305030304" pitchFamily="18" charset="0"/>
              </a:rPr>
              <a:t> </a:t>
            </a:r>
            <a:r>
              <a:rPr lang="en-US" sz="4000" b="1" i="1" dirty="0" err="1">
                <a:solidFill>
                  <a:srgbClr val="421E06"/>
                </a:solidFill>
                <a:latin typeface="Book Antiqua" panose="02040602050305030304" pitchFamily="18" charset="0"/>
              </a:rPr>
              <a:t>Vangelo</a:t>
            </a:r>
            <a:endParaRPr lang="en-US" sz="4000" b="1" i="1" dirty="0">
              <a:solidFill>
                <a:srgbClr val="421E06"/>
              </a:solidFill>
              <a:latin typeface="Book Antiqua" panose="02040602050305030304" pitchFamily="18" charset="0"/>
            </a:endParaRPr>
          </a:p>
          <a:p>
            <a:pPr algn="ctr"/>
            <a:endParaRPr lang="it-IT" dirty="0"/>
          </a:p>
        </p:txBody>
      </p:sp>
      <p:sp>
        <p:nvSpPr>
          <p:cNvPr id="10" name="Callout 5 9"/>
          <p:cNvSpPr/>
          <p:nvPr/>
        </p:nvSpPr>
        <p:spPr>
          <a:xfrm>
            <a:off x="6080660" y="5139564"/>
            <a:ext cx="5005137" cy="1490178"/>
          </a:xfrm>
          <a:prstGeom prst="accentCallout1">
            <a:avLst>
              <a:gd name="adj1" fmla="val 21186"/>
              <a:gd name="adj2" fmla="val 103227"/>
              <a:gd name="adj3" fmla="val -116619"/>
              <a:gd name="adj4" fmla="val 88981"/>
            </a:avLst>
          </a:prstGeom>
          <a:solidFill>
            <a:schemeClr val="bg1"/>
          </a:solidFill>
          <a:ln>
            <a:solidFill>
              <a:srgbClr val="5C2A0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srgbClr val="5C2A08"/>
                </a:solidFill>
                <a:latin typeface="Book Antiqua" panose="02040602050305030304" pitchFamily="18" charset="0"/>
              </a:rPr>
              <a:t>l'approfondimento</a:t>
            </a:r>
            <a:r>
              <a:rPr lang="en-US" sz="4000" b="1" i="1" dirty="0">
                <a:solidFill>
                  <a:srgbClr val="5C2A08"/>
                </a:solidFill>
                <a:latin typeface="Book Antiqua" panose="02040602050305030304" pitchFamily="18" charset="0"/>
              </a:rPr>
              <a:t> </a:t>
            </a:r>
            <a:endParaRPr lang="en-US" sz="4000" b="1" i="1" dirty="0" smtClean="0">
              <a:solidFill>
                <a:srgbClr val="5C2A08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4000" b="1" i="1" dirty="0" smtClean="0">
                <a:solidFill>
                  <a:srgbClr val="5C2A08"/>
                </a:solidFill>
                <a:latin typeface="Book Antiqua" panose="02040602050305030304" pitchFamily="18" charset="0"/>
              </a:rPr>
              <a:t>del </a:t>
            </a:r>
            <a:r>
              <a:rPr lang="en-US" sz="4000" b="1" i="1" dirty="0" err="1">
                <a:solidFill>
                  <a:srgbClr val="5C2A08"/>
                </a:solidFill>
                <a:latin typeface="Book Antiqua" panose="02040602050305030304" pitchFamily="18" charset="0"/>
              </a:rPr>
              <a:t>kerigma</a:t>
            </a:r>
            <a:endParaRPr lang="it-IT" sz="4000" b="1" dirty="0">
              <a:solidFill>
                <a:srgbClr val="5C2A08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Callout 5 10"/>
          <p:cNvSpPr/>
          <p:nvPr/>
        </p:nvSpPr>
        <p:spPr>
          <a:xfrm>
            <a:off x="1455719" y="5651115"/>
            <a:ext cx="2566805" cy="868208"/>
          </a:xfrm>
          <a:prstGeom prst="accentCallout1">
            <a:avLst>
              <a:gd name="adj1" fmla="val 21186"/>
              <a:gd name="adj2" fmla="val 103227"/>
              <a:gd name="adj3" fmla="val -105946"/>
              <a:gd name="adj4" fmla="val 177287"/>
            </a:avLst>
          </a:prstGeom>
          <a:solidFill>
            <a:schemeClr val="bg1"/>
          </a:solidFill>
          <a:ln>
            <a:solidFill>
              <a:srgbClr val="5C2A0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i="1" dirty="0" smtClean="0">
              <a:solidFill>
                <a:srgbClr val="421E06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4000" b="1" i="1" dirty="0" err="1" smtClean="0">
                <a:solidFill>
                  <a:srgbClr val="421E06"/>
                </a:solidFill>
                <a:latin typeface="Book Antiqua" panose="02040602050305030304" pitchFamily="18" charset="0"/>
              </a:rPr>
              <a:t>l’omelia</a:t>
            </a:r>
            <a:endParaRPr lang="en-US" sz="4000" b="1" i="1" dirty="0">
              <a:solidFill>
                <a:srgbClr val="421E06"/>
              </a:solidFill>
              <a:latin typeface="Book Antiqua" panose="02040602050305030304" pitchFamily="18" charset="0"/>
            </a:endParaRPr>
          </a:p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964"/>
          <a:stretch/>
        </p:blipFill>
        <p:spPr>
          <a:xfrm>
            <a:off x="3288564" y="1"/>
            <a:ext cx="8904911" cy="49810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ttangolo 1"/>
          <p:cNvSpPr/>
          <p:nvPr/>
        </p:nvSpPr>
        <p:spPr>
          <a:xfrm>
            <a:off x="465153" y="1104145"/>
            <a:ext cx="96814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L'ANNUNCIO </a:t>
            </a:r>
            <a:r>
              <a:rPr lang="en-US" sz="4800" b="1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DEL VANGELO</a:t>
            </a:r>
            <a:endParaRPr lang="it-IT" sz="4800" b="1" dirty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65153" y="180815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 err="1" smtClean="0">
                <a:latin typeface="Book Antiqua" panose="02040602050305030304" pitchFamily="18" charset="0"/>
              </a:rPr>
              <a:t>Capitolo</a:t>
            </a:r>
            <a:r>
              <a:rPr lang="en-US" sz="5400" b="1" i="1" dirty="0" smtClean="0">
                <a:latin typeface="Book Antiqua" panose="02040602050305030304" pitchFamily="18" charset="0"/>
              </a:rPr>
              <a:t> </a:t>
            </a:r>
            <a:r>
              <a:rPr lang="en-US" sz="5400" b="1" i="1" dirty="0" err="1" smtClean="0">
                <a:latin typeface="Book Antiqua" panose="02040602050305030304" pitchFamily="18" charset="0"/>
              </a:rPr>
              <a:t>terzo</a:t>
            </a:r>
            <a:r>
              <a:rPr lang="en-US" sz="5400" b="1" i="1" dirty="0" smtClean="0">
                <a:latin typeface="Book Antiqua" panose="02040602050305030304" pitchFamily="18" charset="0"/>
              </a:rPr>
              <a:t>:  </a:t>
            </a:r>
            <a:endParaRPr lang="en-US" sz="54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86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56070" y="260561"/>
            <a:ext cx="5633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 err="1" smtClean="0">
                <a:latin typeface="Book Antiqua" panose="02040602050305030304" pitchFamily="18" charset="0"/>
              </a:rPr>
              <a:t>Capitolo</a:t>
            </a:r>
            <a:r>
              <a:rPr lang="en-US" sz="5400" b="1" i="1" dirty="0" smtClean="0">
                <a:latin typeface="Book Antiqua" panose="02040602050305030304" pitchFamily="18" charset="0"/>
              </a:rPr>
              <a:t> quarto:  </a:t>
            </a:r>
            <a:endParaRPr lang="en-US" sz="5400" b="1" i="1" dirty="0">
              <a:latin typeface="Book Antiqua" panose="0204060205030503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08492" y="5077996"/>
            <a:ext cx="91616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LA </a:t>
            </a:r>
            <a:r>
              <a:rPr lang="en-US" sz="4800" b="1" i="1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DIMENSIONE </a:t>
            </a:r>
            <a:r>
              <a:rPr lang="en-US" sz="4800" b="1" i="1" dirty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SOCIALE</a:t>
            </a:r>
            <a:r>
              <a:rPr lang="en-US" sz="4800" b="1" i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DELL'EVANGELIZZAZIONE</a:t>
            </a:r>
            <a:endParaRPr lang="it-IT" sz="4800" b="1" i="1" dirty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10100254" y="6647656"/>
            <a:ext cx="2308202" cy="2965947"/>
            <a:chOff x="9600223" y="23911"/>
            <a:chExt cx="2308202" cy="2965947"/>
          </a:xfrm>
        </p:grpSpPr>
        <p:sp>
          <p:nvSpPr>
            <p:cNvPr id="9" name="Goccia 8"/>
            <p:cNvSpPr/>
            <p:nvPr/>
          </p:nvSpPr>
          <p:spPr>
            <a:xfrm rot="8023857">
              <a:off x="9271350" y="352784"/>
              <a:ext cx="2965947" cy="2308202"/>
            </a:xfrm>
            <a:prstGeom prst="teardrop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9845119" y="722226"/>
              <a:ext cx="194578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i="1" dirty="0" err="1" smtClean="0">
                  <a:latin typeface="Book Antiqua" panose="02040602050305030304" pitchFamily="18" charset="0"/>
                </a:rPr>
                <a:t>il</a:t>
              </a:r>
              <a:r>
                <a:rPr lang="en-US" sz="3200" b="1" i="1" dirty="0" smtClean="0">
                  <a:latin typeface="Book Antiqua" panose="02040602050305030304" pitchFamily="18" charset="0"/>
                </a:rPr>
                <a:t> </a:t>
              </a:r>
              <a:r>
                <a:rPr lang="en-US" sz="3200" b="1" i="1" dirty="0">
                  <a:latin typeface="Book Antiqua" panose="02040602050305030304" pitchFamily="18" charset="0"/>
                </a:rPr>
                <a:t>bene </a:t>
              </a:r>
              <a:endParaRPr lang="en-US" sz="3200" b="1" i="1" dirty="0" smtClean="0">
                <a:latin typeface="Book Antiqua" panose="02040602050305030304" pitchFamily="18" charset="0"/>
              </a:endParaRPr>
            </a:p>
            <a:p>
              <a:r>
                <a:rPr lang="en-US" sz="3200" b="1" i="1" dirty="0" err="1" smtClean="0">
                  <a:latin typeface="Book Antiqua" panose="02040602050305030304" pitchFamily="18" charset="0"/>
                </a:rPr>
                <a:t>comune</a:t>
              </a:r>
              <a:r>
                <a:rPr lang="en-US" sz="3200" b="1" i="1" dirty="0" smtClean="0">
                  <a:latin typeface="Book Antiqua" panose="02040602050305030304" pitchFamily="18" charset="0"/>
                </a:rPr>
                <a:t> </a:t>
              </a:r>
            </a:p>
            <a:p>
              <a:r>
                <a:rPr lang="en-US" sz="3200" b="1" i="1" dirty="0" smtClean="0">
                  <a:latin typeface="Book Antiqua" panose="02040602050305030304" pitchFamily="18" charset="0"/>
                </a:rPr>
                <a:t>e </a:t>
              </a:r>
              <a:r>
                <a:rPr lang="en-US" sz="3200" b="1" i="1" dirty="0">
                  <a:latin typeface="Book Antiqua" panose="02040602050305030304" pitchFamily="18" charset="0"/>
                </a:rPr>
                <a:t>la pace </a:t>
              </a:r>
              <a:endParaRPr lang="en-US" sz="3200" b="1" i="1" dirty="0" smtClean="0">
                <a:latin typeface="Book Antiqua" panose="02040602050305030304" pitchFamily="18" charset="0"/>
              </a:endParaRPr>
            </a:p>
            <a:p>
              <a:r>
                <a:rPr lang="en-US" sz="3200" b="1" i="1" dirty="0" err="1" smtClean="0">
                  <a:latin typeface="Book Antiqua" panose="02040602050305030304" pitchFamily="18" charset="0"/>
                </a:rPr>
                <a:t>sociale</a:t>
              </a:r>
              <a:endParaRPr lang="en-US" sz="3200" b="1" i="1" dirty="0" smtClean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6794320" y="6770741"/>
            <a:ext cx="3052468" cy="3467660"/>
            <a:chOff x="6582017" y="31998"/>
            <a:chExt cx="3052468" cy="3467660"/>
          </a:xfrm>
        </p:grpSpPr>
        <p:sp>
          <p:nvSpPr>
            <p:cNvPr id="11" name="Goccia 10"/>
            <p:cNvSpPr/>
            <p:nvPr/>
          </p:nvSpPr>
          <p:spPr>
            <a:xfrm rot="8023857">
              <a:off x="6374421" y="239594"/>
              <a:ext cx="3467660" cy="3052468"/>
            </a:xfrm>
            <a:prstGeom prst="teardrop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6964423" y="418707"/>
              <a:ext cx="2202916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 err="1" smtClean="0">
                  <a:latin typeface="Book Antiqua" panose="02040602050305030304" pitchFamily="18" charset="0"/>
                </a:rPr>
                <a:t>il</a:t>
              </a:r>
              <a:r>
                <a:rPr lang="en-US" sz="3200" b="1" i="1" dirty="0" smtClean="0">
                  <a:latin typeface="Book Antiqua" panose="02040602050305030304" pitchFamily="18" charset="0"/>
                </a:rPr>
                <a:t> </a:t>
              </a:r>
              <a:r>
                <a:rPr lang="en-US" sz="3200" b="1" i="1" dirty="0" err="1">
                  <a:latin typeface="Book Antiqua" panose="02040602050305030304" pitchFamily="18" charset="0"/>
                </a:rPr>
                <a:t>dialogo</a:t>
              </a:r>
              <a:r>
                <a:rPr lang="en-US" sz="3200" b="1" i="1" dirty="0">
                  <a:latin typeface="Book Antiqua" panose="02040602050305030304" pitchFamily="18" charset="0"/>
                </a:rPr>
                <a:t> </a:t>
              </a:r>
              <a:r>
                <a:rPr lang="en-US" sz="3200" b="1" i="1" dirty="0" err="1">
                  <a:latin typeface="Book Antiqua" panose="02040602050305030304" pitchFamily="18" charset="0"/>
                </a:rPr>
                <a:t>sociale</a:t>
              </a:r>
              <a:r>
                <a:rPr lang="en-US" sz="3200" b="1" i="1" dirty="0">
                  <a:latin typeface="Book Antiqua" panose="02040602050305030304" pitchFamily="18" charset="0"/>
                </a:rPr>
                <a:t> come </a:t>
              </a:r>
              <a:r>
                <a:rPr lang="en-US" sz="3200" b="1" i="1" dirty="0" err="1">
                  <a:latin typeface="Book Antiqua" panose="02040602050305030304" pitchFamily="18" charset="0"/>
                </a:rPr>
                <a:t>contributo</a:t>
              </a:r>
              <a:r>
                <a:rPr lang="en-US" sz="3200" b="1" i="1" dirty="0">
                  <a:latin typeface="Book Antiqua" panose="02040602050305030304" pitchFamily="18" charset="0"/>
                </a:rPr>
                <a:t> per la </a:t>
              </a:r>
              <a:endParaRPr lang="en-US" sz="3200" b="1" i="1" dirty="0" smtClean="0">
                <a:latin typeface="Book Antiqua" panose="02040602050305030304" pitchFamily="18" charset="0"/>
              </a:endParaRPr>
            </a:p>
            <a:p>
              <a:pPr algn="ctr"/>
              <a:r>
                <a:rPr lang="en-US" sz="3200" b="1" i="1" dirty="0" smtClean="0">
                  <a:latin typeface="Book Antiqua" panose="02040602050305030304" pitchFamily="18" charset="0"/>
                </a:rPr>
                <a:t>pace</a:t>
              </a:r>
              <a:endParaRPr lang="it-IT" sz="3200" b="1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3795629" y="6922476"/>
            <a:ext cx="2838338" cy="2853808"/>
            <a:chOff x="3960191" y="1761014"/>
            <a:chExt cx="2838338" cy="2853808"/>
          </a:xfrm>
        </p:grpSpPr>
        <p:sp>
          <p:nvSpPr>
            <p:cNvPr id="12" name="Goccia 11"/>
            <p:cNvSpPr/>
            <p:nvPr/>
          </p:nvSpPr>
          <p:spPr>
            <a:xfrm rot="8023857">
              <a:off x="3952456" y="1768749"/>
              <a:ext cx="2853808" cy="2838338"/>
            </a:xfrm>
            <a:prstGeom prst="teardrop">
              <a:avLst/>
            </a:prstGeom>
            <a:gradFill flip="none" rotWithShape="1">
              <a:gsLst>
                <a:gs pos="90000">
                  <a:srgbClr val="00B050"/>
                </a:gs>
                <a:gs pos="73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/>
            <p:cNvSpPr/>
            <p:nvPr/>
          </p:nvSpPr>
          <p:spPr>
            <a:xfrm>
              <a:off x="4199799" y="2618642"/>
              <a:ext cx="240714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 smtClean="0">
                  <a:latin typeface="Book Antiqua" panose="02040602050305030304" pitchFamily="18" charset="0"/>
                </a:rPr>
                <a:t> </a:t>
              </a:r>
              <a:r>
                <a:rPr lang="en-US" sz="3200" b="1" i="1" dirty="0" err="1" smtClean="0">
                  <a:latin typeface="Book Antiqua" panose="02040602050305030304" pitchFamily="18" charset="0"/>
                </a:rPr>
                <a:t>l'inclusione</a:t>
              </a:r>
              <a:r>
                <a:rPr lang="en-US" sz="3200" b="1" i="1" dirty="0" smtClean="0">
                  <a:latin typeface="Book Antiqua" panose="02040602050305030304" pitchFamily="18" charset="0"/>
                </a:rPr>
                <a:t> </a:t>
              </a:r>
              <a:r>
                <a:rPr lang="en-US" sz="3200" b="1" i="1" dirty="0" err="1">
                  <a:latin typeface="Book Antiqua" panose="02040602050305030304" pitchFamily="18" charset="0"/>
                </a:rPr>
                <a:t>sociale</a:t>
              </a:r>
              <a:r>
                <a:rPr lang="en-US" sz="3200" b="1" i="1" dirty="0">
                  <a:latin typeface="Book Antiqua" panose="02040602050305030304" pitchFamily="18" charset="0"/>
                </a:rPr>
                <a:t> </a:t>
              </a:r>
              <a:endParaRPr lang="en-US" sz="3200" b="1" i="1" dirty="0" smtClean="0">
                <a:latin typeface="Book Antiqua" panose="02040602050305030304" pitchFamily="18" charset="0"/>
              </a:endParaRPr>
            </a:p>
            <a:p>
              <a:pPr algn="ctr"/>
              <a:r>
                <a:rPr lang="en-US" sz="3200" b="1" i="1" dirty="0" err="1" smtClean="0">
                  <a:latin typeface="Book Antiqua" panose="02040602050305030304" pitchFamily="18" charset="0"/>
                </a:rPr>
                <a:t>dei</a:t>
              </a:r>
              <a:r>
                <a:rPr lang="en-US" sz="3200" b="1" i="1" dirty="0" smtClean="0">
                  <a:latin typeface="Book Antiqua" panose="02040602050305030304" pitchFamily="18" charset="0"/>
                </a:rPr>
                <a:t> </a:t>
              </a:r>
              <a:r>
                <a:rPr lang="en-US" sz="3200" b="1" i="1" dirty="0" err="1" smtClean="0">
                  <a:latin typeface="Book Antiqua" panose="02040602050305030304" pitchFamily="18" charset="0"/>
                </a:rPr>
                <a:t>poveri</a:t>
              </a:r>
              <a:endParaRPr lang="en-US" sz="3200" b="1" i="1" dirty="0" smtClean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341964" y="7031662"/>
            <a:ext cx="3413635" cy="3264258"/>
            <a:chOff x="261754" y="1336715"/>
            <a:chExt cx="3413635" cy="3264258"/>
          </a:xfrm>
        </p:grpSpPr>
        <p:sp>
          <p:nvSpPr>
            <p:cNvPr id="10" name="Goccia 9"/>
            <p:cNvSpPr/>
            <p:nvPr/>
          </p:nvSpPr>
          <p:spPr>
            <a:xfrm rot="8023857">
              <a:off x="336443" y="1262026"/>
              <a:ext cx="3264258" cy="3413635"/>
            </a:xfrm>
            <a:prstGeom prst="teardrop">
              <a:avLst/>
            </a:prstGeom>
            <a:gradFill flip="none" rotWithShape="1">
              <a:gsLst>
                <a:gs pos="85000">
                  <a:schemeClr val="accent4">
                    <a:lumMod val="40000"/>
                    <a:lumOff val="6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5C2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" name="Rettangolo 1"/>
            <p:cNvSpPr/>
            <p:nvPr/>
          </p:nvSpPr>
          <p:spPr>
            <a:xfrm>
              <a:off x="411422" y="1378280"/>
              <a:ext cx="3191670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 smtClean="0">
                  <a:latin typeface="Book Antiqua" panose="02040602050305030304" pitchFamily="18" charset="0"/>
                </a:rPr>
                <a:t>le </a:t>
              </a:r>
            </a:p>
            <a:p>
              <a:pPr algn="ctr"/>
              <a:r>
                <a:rPr lang="en-US" sz="3200" b="1" i="1" dirty="0" err="1" smtClean="0">
                  <a:latin typeface="Book Antiqua" panose="02040602050305030304" pitchFamily="18" charset="0"/>
                </a:rPr>
                <a:t>ripercussioni</a:t>
              </a:r>
              <a:r>
                <a:rPr lang="en-US" sz="3200" b="1" i="1" dirty="0" smtClean="0">
                  <a:latin typeface="Book Antiqua" panose="02040602050305030304" pitchFamily="18" charset="0"/>
                </a:rPr>
                <a:t> </a:t>
              </a:r>
              <a:r>
                <a:rPr lang="en-US" sz="3200" b="1" i="1" dirty="0" err="1">
                  <a:latin typeface="Book Antiqua" panose="02040602050305030304" pitchFamily="18" charset="0"/>
                </a:rPr>
                <a:t>comunitarie</a:t>
              </a:r>
              <a:r>
                <a:rPr lang="en-US" sz="3200" b="1" i="1" dirty="0">
                  <a:latin typeface="Book Antiqua" panose="02040602050305030304" pitchFamily="18" charset="0"/>
                </a:rPr>
                <a:t> </a:t>
              </a:r>
              <a:endParaRPr lang="en-US" sz="3200" b="1" i="1" dirty="0" smtClean="0">
                <a:latin typeface="Book Antiqua" panose="02040602050305030304" pitchFamily="18" charset="0"/>
              </a:endParaRPr>
            </a:p>
            <a:p>
              <a:pPr algn="ctr"/>
              <a:r>
                <a:rPr lang="en-US" sz="3200" b="1" i="1" dirty="0" smtClean="0">
                  <a:latin typeface="Book Antiqua" panose="02040602050305030304" pitchFamily="18" charset="0"/>
                </a:rPr>
                <a:t>e </a:t>
              </a:r>
              <a:r>
                <a:rPr lang="en-US" sz="3200" b="1" i="1" dirty="0" err="1">
                  <a:latin typeface="Book Antiqua" panose="02040602050305030304" pitchFamily="18" charset="0"/>
                </a:rPr>
                <a:t>sociali</a:t>
              </a:r>
              <a:r>
                <a:rPr lang="en-US" sz="3200" b="1" i="1" dirty="0">
                  <a:latin typeface="Book Antiqua" panose="02040602050305030304" pitchFamily="18" charset="0"/>
                </a:rPr>
                <a:t> </a:t>
              </a:r>
              <a:r>
                <a:rPr lang="en-US" sz="3200" b="1" i="1" dirty="0" err="1">
                  <a:latin typeface="Book Antiqua" panose="02040602050305030304" pitchFamily="18" charset="0"/>
                </a:rPr>
                <a:t>dell'annuncio</a:t>
              </a:r>
              <a:r>
                <a:rPr lang="en-US" sz="3200" b="1" i="1" dirty="0">
                  <a:latin typeface="Book Antiqua" panose="02040602050305030304" pitchFamily="18" charset="0"/>
                </a:rPr>
                <a:t> del </a:t>
              </a:r>
              <a:r>
                <a:rPr lang="en-US" sz="3200" b="1" i="1" dirty="0" err="1" smtClean="0">
                  <a:latin typeface="Book Antiqua" panose="02040602050305030304" pitchFamily="18" charset="0"/>
                </a:rPr>
                <a:t>vangelo</a:t>
              </a:r>
              <a:endParaRPr lang="en-US" sz="3200" b="1" i="1" dirty="0" smtClean="0">
                <a:latin typeface="Book Antiqua" panose="020406020503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6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01511 -0.83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-4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00299 -0.77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3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01172 -0.961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-4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03021 -0.9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4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36254" y="3109578"/>
            <a:ext cx="5070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 smtClean="0">
                <a:latin typeface="Book Antiqua" panose="02040602050305030304" pitchFamily="18" charset="0"/>
              </a:rPr>
              <a:t>Motivazioni</a:t>
            </a:r>
            <a:r>
              <a:rPr lang="en-US" sz="3600" b="1" i="1" dirty="0" smtClean="0">
                <a:latin typeface="Book Antiqua" panose="02040602050305030304" pitchFamily="18" charset="0"/>
              </a:rPr>
              <a:t> </a:t>
            </a:r>
          </a:p>
          <a:p>
            <a:r>
              <a:rPr lang="en-US" sz="3600" b="1" i="1" dirty="0" smtClean="0">
                <a:latin typeface="Book Antiqua" panose="02040602050305030304" pitchFamily="18" charset="0"/>
              </a:rPr>
              <a:t>per </a:t>
            </a:r>
            <a:r>
              <a:rPr lang="en-US" sz="3600" b="1" i="1" dirty="0">
                <a:latin typeface="Book Antiqua" panose="02040602050305030304" pitchFamily="18" charset="0"/>
              </a:rPr>
              <a:t>un </a:t>
            </a:r>
            <a:r>
              <a:rPr lang="en-US" sz="3600" b="1" i="1" dirty="0" err="1">
                <a:latin typeface="Book Antiqua" panose="02040602050305030304" pitchFamily="18" charset="0"/>
              </a:rPr>
              <a:t>rinnovato</a:t>
            </a:r>
            <a:r>
              <a:rPr lang="en-US" sz="3600" b="1" i="1" dirty="0">
                <a:latin typeface="Book Antiqua" panose="02040602050305030304" pitchFamily="18" charset="0"/>
              </a:rPr>
              <a:t> </a:t>
            </a:r>
            <a:endParaRPr lang="en-US" sz="3600" b="1" i="1" dirty="0" smtClean="0">
              <a:latin typeface="Book Antiqua" panose="02040602050305030304" pitchFamily="18" charset="0"/>
            </a:endParaRPr>
          </a:p>
          <a:p>
            <a:r>
              <a:rPr lang="en-US" sz="3600" b="1" i="1" dirty="0" err="1" smtClean="0">
                <a:latin typeface="Book Antiqua" panose="02040602050305030304" pitchFamily="18" charset="0"/>
              </a:rPr>
              <a:t>impulso</a:t>
            </a:r>
            <a:r>
              <a:rPr lang="en-US" sz="3600" b="1" i="1" dirty="0" smtClean="0">
                <a:latin typeface="Book Antiqua" panose="02040602050305030304" pitchFamily="18" charset="0"/>
              </a:rPr>
              <a:t> </a:t>
            </a:r>
            <a:r>
              <a:rPr lang="en-US" sz="3600" b="1" i="1" dirty="0" err="1" smtClean="0">
                <a:latin typeface="Book Antiqua" panose="02040602050305030304" pitchFamily="18" charset="0"/>
              </a:rPr>
              <a:t>missionario</a:t>
            </a:r>
            <a:endParaRPr lang="it-IT" sz="3600" b="1" dirty="0">
              <a:latin typeface="Book Antiqua" panose="0204060205030503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56070" y="260561"/>
            <a:ext cx="5633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 err="1" smtClean="0">
                <a:latin typeface="Book Antiqua" panose="02040602050305030304" pitchFamily="18" charset="0"/>
              </a:rPr>
              <a:t>Capitolo</a:t>
            </a:r>
            <a:r>
              <a:rPr lang="en-US" sz="5400" b="1" i="1" dirty="0" smtClean="0">
                <a:latin typeface="Book Antiqua" panose="02040602050305030304" pitchFamily="18" charset="0"/>
              </a:rPr>
              <a:t> </a:t>
            </a:r>
            <a:r>
              <a:rPr lang="en-US" sz="5400" b="1" i="1" dirty="0" err="1" smtClean="0">
                <a:latin typeface="Book Antiqua" panose="02040602050305030304" pitchFamily="18" charset="0"/>
              </a:rPr>
              <a:t>quinto</a:t>
            </a:r>
            <a:r>
              <a:rPr lang="en-US" sz="5400" b="1" i="1" dirty="0" smtClean="0">
                <a:latin typeface="Book Antiqua" panose="02040602050305030304" pitchFamily="18" charset="0"/>
              </a:rPr>
              <a:t>:  </a:t>
            </a:r>
            <a:endParaRPr lang="en-US" sz="5400" b="1" i="1" dirty="0">
              <a:latin typeface="Book Antiqua" panose="0204060205030503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56070" y="1411411"/>
            <a:ext cx="64505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 smtClean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EVANGELIZZATORI</a:t>
            </a:r>
          </a:p>
          <a:p>
            <a:r>
              <a:rPr lang="en-US" sz="4800" b="1" i="1" dirty="0">
                <a:latin typeface="Book Antiqua" panose="02040602050305030304" pitchFamily="18" charset="0"/>
              </a:rPr>
              <a:t>CON </a:t>
            </a:r>
            <a:r>
              <a:rPr lang="en-US" sz="4800" b="1" i="1" dirty="0" smtClean="0">
                <a:latin typeface="Book Antiqua" panose="02040602050305030304" pitchFamily="18" charset="0"/>
              </a:rPr>
              <a:t>SPIRITO</a:t>
            </a:r>
            <a:endParaRPr lang="it-IT" sz="4800" b="1" dirty="0">
              <a:effectLst>
                <a:outerShdw blurRad="50800" dist="50800" dir="5400000" algn="ctr" rotWithShape="0">
                  <a:schemeClr val="bg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98" y="0"/>
            <a:ext cx="4737100" cy="6858000"/>
          </a:xfrm>
          <a:prstGeom prst="rect">
            <a:avLst/>
          </a:prstGeom>
        </p:spPr>
      </p:pic>
      <p:sp>
        <p:nvSpPr>
          <p:cNvPr id="6" name="Stella a 5 punte 5"/>
          <p:cNvSpPr/>
          <p:nvPr/>
        </p:nvSpPr>
        <p:spPr>
          <a:xfrm>
            <a:off x="1106905" y="3042820"/>
            <a:ext cx="873619" cy="839370"/>
          </a:xfrm>
          <a:prstGeom prst="star5">
            <a:avLst>
              <a:gd name="adj" fmla="val 17189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7" name="Stella a 5 punte 6"/>
          <p:cNvSpPr/>
          <p:nvPr/>
        </p:nvSpPr>
        <p:spPr>
          <a:xfrm>
            <a:off x="1108835" y="5296736"/>
            <a:ext cx="873619" cy="839370"/>
          </a:xfrm>
          <a:prstGeom prst="star5">
            <a:avLst>
              <a:gd name="adj" fmla="val 17189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036254" y="5116256"/>
            <a:ext cx="5070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latin typeface="Book Antiqua" panose="02040602050305030304" pitchFamily="18" charset="0"/>
              </a:rPr>
              <a:t>Maria </a:t>
            </a:r>
            <a:r>
              <a:rPr lang="en-US" sz="3600" b="1" i="1" dirty="0">
                <a:latin typeface="Book Antiqua" panose="02040602050305030304" pitchFamily="18" charset="0"/>
              </a:rPr>
              <a:t>Madre </a:t>
            </a:r>
            <a:r>
              <a:rPr lang="en-US" sz="3600" b="1" i="1" dirty="0" err="1">
                <a:latin typeface="Book Antiqua" panose="02040602050305030304" pitchFamily="18" charset="0"/>
              </a:rPr>
              <a:t>dell'evangelizzazione</a:t>
            </a:r>
            <a:endParaRPr lang="it-IT" sz="36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31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539917" y="105013"/>
            <a:ext cx="73833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PREMESSA</a:t>
            </a:r>
            <a:r>
              <a:rPr lang="en-US" sz="2400" b="1" dirty="0">
                <a:latin typeface="Book Antiqua" panose="02040602050305030304" pitchFamily="18" charset="0"/>
              </a:rPr>
              <a:t> (1-18)</a:t>
            </a:r>
            <a:endParaRPr lang="it-IT" sz="2400" dirty="0">
              <a:latin typeface="Book Antiqua" panose="02040602050305030304" pitchFamily="18" charset="0"/>
            </a:endParaRPr>
          </a:p>
          <a:p>
            <a:r>
              <a:rPr lang="en-US" sz="1200" b="1" dirty="0">
                <a:latin typeface="Book Antiqua" panose="02040602050305030304" pitchFamily="18" charset="0"/>
              </a:rPr>
              <a:t> </a:t>
            </a:r>
            <a:endParaRPr lang="it-IT" sz="1200" dirty="0">
              <a:latin typeface="Book Antiqua" panose="02040602050305030304" pitchFamily="18" charset="0"/>
            </a:endParaRPr>
          </a:p>
          <a:p>
            <a:pPr marL="176213" indent="-176213"/>
            <a:r>
              <a:rPr lang="en-US" sz="2800" b="1" i="1" dirty="0" smtClean="0">
                <a:latin typeface="Book Antiqua" panose="02040602050305030304" pitchFamily="18" charset="0"/>
              </a:rPr>
              <a:t>Francesco</a:t>
            </a:r>
            <a:r>
              <a:rPr lang="en-US" sz="2800" b="1" dirty="0" smtClean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si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indirizza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ai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fedeli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cristiani</a:t>
            </a:r>
            <a:r>
              <a:rPr lang="en-US" sz="2800" b="1" dirty="0">
                <a:latin typeface="Book Antiqua" panose="02040602050305030304" pitchFamily="18" charset="0"/>
              </a:rPr>
              <a:t> per </a:t>
            </a:r>
            <a:r>
              <a:rPr lang="en-US" sz="2800" b="1" dirty="0" err="1">
                <a:latin typeface="Book Antiqua" panose="02040602050305030304" pitchFamily="18" charset="0"/>
              </a:rPr>
              <a:t>invitarli</a:t>
            </a:r>
            <a:r>
              <a:rPr lang="en-US" sz="2800" b="1" dirty="0">
                <a:latin typeface="Book Antiqua" panose="02040602050305030304" pitchFamily="18" charset="0"/>
              </a:rPr>
              <a:t> ad </a:t>
            </a:r>
            <a:r>
              <a:rPr lang="en-US" sz="2800" b="1" dirty="0" err="1">
                <a:latin typeface="Book Antiqua" panose="02040602050305030304" pitchFamily="18" charset="0"/>
              </a:rPr>
              <a:t>una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nuova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tappa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 smtClean="0">
                <a:latin typeface="Book Antiqua" panose="02040602050305030304" pitchFamily="18" charset="0"/>
              </a:rPr>
              <a:t>evangelizzatrice</a:t>
            </a:r>
            <a:r>
              <a:rPr lang="en-US" sz="2800" b="1" dirty="0" smtClean="0">
                <a:latin typeface="Book Antiqua" panose="02040602050305030304" pitchFamily="18" charset="0"/>
              </a:rPr>
              <a:t> </a:t>
            </a:r>
            <a:r>
              <a:rPr lang="en-US" sz="2800" b="1" dirty="0" err="1" smtClean="0">
                <a:latin typeface="Book Antiqua" panose="02040602050305030304" pitchFamily="18" charset="0"/>
              </a:rPr>
              <a:t>caratterizzata</a:t>
            </a:r>
            <a:r>
              <a:rPr lang="en-US" sz="2800" b="1" dirty="0" smtClean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dalla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gioia</a:t>
            </a:r>
            <a:r>
              <a:rPr lang="en-US" sz="2800" b="1" dirty="0">
                <a:latin typeface="Book Antiqua" panose="02040602050305030304" pitchFamily="18" charset="0"/>
              </a:rPr>
              <a:t>.</a:t>
            </a:r>
            <a:endParaRPr lang="it-IT" sz="2800" b="1" dirty="0">
              <a:latin typeface="Book Antiqua" panose="02040602050305030304" pitchFamily="18" charset="0"/>
            </a:endParaRPr>
          </a:p>
          <a:p>
            <a:endParaRPr lang="en-US" sz="1400" b="1" dirty="0" smtClean="0">
              <a:latin typeface="Book Antiqua" panose="02040602050305030304" pitchFamily="18" charset="0"/>
            </a:endParaRPr>
          </a:p>
          <a:p>
            <a:pPr marL="176213" indent="-176213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La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gioia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si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alimenta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attraverso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l'incontro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personale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con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Gesù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Cristo.</a:t>
            </a:r>
            <a:endParaRPr lang="it-IT" sz="28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endParaRPr lang="en-US" sz="1400" b="1" dirty="0">
              <a:latin typeface="Book Antiqua" panose="02040602050305030304" pitchFamily="18" charset="0"/>
            </a:endParaRPr>
          </a:p>
          <a:p>
            <a:pPr marL="176213" indent="-176213"/>
            <a:r>
              <a:rPr lang="en-US" sz="2800" b="1" dirty="0" smtClean="0">
                <a:latin typeface="Book Antiqua" panose="02040602050305030304" pitchFamily="18" charset="0"/>
              </a:rPr>
              <a:t>La </a:t>
            </a:r>
            <a:r>
              <a:rPr lang="en-US" sz="2800" b="1" dirty="0" err="1">
                <a:latin typeface="Book Antiqua" panose="02040602050305030304" pitchFamily="18" charset="0"/>
              </a:rPr>
              <a:t>gioia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riscoperta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nell'incontro</a:t>
            </a:r>
            <a:r>
              <a:rPr lang="en-US" sz="2800" b="1" dirty="0">
                <a:latin typeface="Book Antiqua" panose="02040602050305030304" pitchFamily="18" charset="0"/>
              </a:rPr>
              <a:t> con </a:t>
            </a:r>
            <a:r>
              <a:rPr lang="en-US" sz="2800" b="1" dirty="0" err="1">
                <a:latin typeface="Book Antiqua" panose="02040602050305030304" pitchFamily="18" charset="0"/>
              </a:rPr>
              <a:t>Gesù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va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donata</a:t>
            </a:r>
            <a:r>
              <a:rPr lang="en-US" sz="2800" b="1" dirty="0">
                <a:latin typeface="Book Antiqua" panose="02040602050305030304" pitchFamily="18" charset="0"/>
              </a:rPr>
              <a:t>.</a:t>
            </a:r>
            <a:endParaRPr lang="it-IT" sz="2800" b="1" dirty="0">
              <a:latin typeface="Book Antiqua" panose="02040602050305030304" pitchFamily="18" charset="0"/>
            </a:endParaRPr>
          </a:p>
          <a:p>
            <a:pPr marL="176213" indent="-176213"/>
            <a:endParaRPr lang="en-US" sz="1400" b="1" dirty="0">
              <a:latin typeface="Book Antiqua" panose="02040602050305030304" pitchFamily="18" charset="0"/>
            </a:endParaRPr>
          </a:p>
          <a:p>
            <a:pPr marL="176213" indent="-176213"/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L'annuncio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è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il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compito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primo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della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Chiesa.</a:t>
            </a:r>
            <a:endParaRPr lang="it-IT" sz="28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176213" indent="-176213"/>
            <a:endParaRPr lang="en-US" sz="1400" b="1" dirty="0">
              <a:latin typeface="Book Antiqua" panose="02040602050305030304" pitchFamily="18" charset="0"/>
            </a:endParaRPr>
          </a:p>
          <a:p>
            <a:pPr marL="176213" indent="-176213"/>
            <a:r>
              <a:rPr lang="en-US" sz="2800" b="1" dirty="0" smtClean="0">
                <a:latin typeface="Book Antiqua" panose="02040602050305030304" pitchFamily="18" charset="0"/>
              </a:rPr>
              <a:t>E</a:t>
            </a:r>
            <a:r>
              <a:rPr lang="en-US" sz="2800" b="1" dirty="0">
                <a:latin typeface="Book Antiqua" panose="02040602050305030304" pitchFamily="18" charset="0"/>
              </a:rPr>
              <a:t>' </a:t>
            </a:r>
            <a:r>
              <a:rPr lang="en-US" sz="2800" b="1" dirty="0" err="1">
                <a:latin typeface="Book Antiqua" panose="02040602050305030304" pitchFamily="18" charset="0"/>
              </a:rPr>
              <a:t>urgente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passare</a:t>
            </a:r>
            <a:r>
              <a:rPr lang="en-US" sz="2800" b="1" dirty="0">
                <a:latin typeface="Book Antiqua" panose="02040602050305030304" pitchFamily="18" charset="0"/>
              </a:rPr>
              <a:t> da </a:t>
            </a:r>
            <a:r>
              <a:rPr lang="en-US" sz="2800" b="1" dirty="0" err="1">
                <a:latin typeface="Book Antiqua" panose="02040602050305030304" pitchFamily="18" charset="0"/>
              </a:rPr>
              <a:t>una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pastorale</a:t>
            </a:r>
            <a:r>
              <a:rPr lang="en-US" sz="2800" b="1" dirty="0">
                <a:latin typeface="Book Antiqua" panose="02040602050305030304" pitchFamily="18" charset="0"/>
              </a:rPr>
              <a:t> di </a:t>
            </a:r>
            <a:r>
              <a:rPr lang="en-US" sz="2800" b="1" dirty="0" err="1" smtClean="0">
                <a:latin typeface="Book Antiqua" panose="02040602050305030304" pitchFamily="18" charset="0"/>
              </a:rPr>
              <a:t>semplice</a:t>
            </a:r>
            <a:r>
              <a:rPr lang="en-US" sz="2800" b="1" dirty="0" smtClean="0">
                <a:latin typeface="Book Antiqua" panose="02040602050305030304" pitchFamily="18" charset="0"/>
              </a:rPr>
              <a:t> </a:t>
            </a:r>
            <a:r>
              <a:rPr lang="en-US" sz="2800" b="1" dirty="0" err="1" smtClean="0">
                <a:latin typeface="Book Antiqua" panose="02040602050305030304" pitchFamily="18" charset="0"/>
              </a:rPr>
              <a:t>conservazione</a:t>
            </a:r>
            <a:r>
              <a:rPr lang="en-US" sz="2800" b="1" dirty="0" smtClean="0">
                <a:latin typeface="Book Antiqua" panose="02040602050305030304" pitchFamily="18" charset="0"/>
              </a:rPr>
              <a:t> </a:t>
            </a:r>
            <a:r>
              <a:rPr lang="en-US" sz="2800" b="1" dirty="0">
                <a:latin typeface="Book Antiqua" panose="02040602050305030304" pitchFamily="18" charset="0"/>
              </a:rPr>
              <a:t>a </a:t>
            </a:r>
            <a:r>
              <a:rPr lang="en-US" sz="2800" b="1" dirty="0" err="1">
                <a:latin typeface="Book Antiqua" panose="02040602050305030304" pitchFamily="18" charset="0"/>
              </a:rPr>
              <a:t>una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pastorale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 smtClean="0">
                <a:latin typeface="Book Antiqua" panose="02040602050305030304" pitchFamily="18" charset="0"/>
              </a:rPr>
              <a:t>decisamente</a:t>
            </a:r>
            <a:r>
              <a:rPr lang="en-US" sz="2800" b="1" dirty="0" smtClean="0">
                <a:latin typeface="Book Antiqua" panose="02040602050305030304" pitchFamily="18" charset="0"/>
              </a:rPr>
              <a:t> </a:t>
            </a:r>
            <a:r>
              <a:rPr lang="en-US" sz="2800" b="1" dirty="0" err="1" smtClean="0">
                <a:latin typeface="Book Antiqua" panose="02040602050305030304" pitchFamily="18" charset="0"/>
              </a:rPr>
              <a:t>missionaria</a:t>
            </a:r>
            <a:r>
              <a:rPr lang="en-US" sz="2800" b="1" dirty="0" smtClean="0">
                <a:latin typeface="Book Antiqua" panose="02040602050305030304" pitchFamily="18" charset="0"/>
              </a:rPr>
              <a:t>.</a:t>
            </a:r>
            <a:r>
              <a:rPr lang="en-US" sz="1400" b="1" dirty="0">
                <a:latin typeface="Book Antiqua" panose="02040602050305030304" pitchFamily="18" charset="0"/>
              </a:rPr>
              <a:t> </a:t>
            </a:r>
            <a:endParaRPr lang="it-IT" sz="1400" b="1" dirty="0">
              <a:latin typeface="Book Antiqua" panose="02040602050305030304" pitchFamily="18" charset="0"/>
            </a:endParaRPr>
          </a:p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9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64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7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75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780</Words>
  <Application>Microsoft Office PowerPoint</Application>
  <PresentationFormat>Widescreen</PresentationFormat>
  <Paragraphs>218</Paragraphs>
  <Slides>34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9" baseType="lpstr">
      <vt:lpstr>Arial</vt:lpstr>
      <vt:lpstr>Book Antiqua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Roberta</dc:creator>
  <cp:lastModifiedBy>Roberta</cp:lastModifiedBy>
  <cp:revision>69</cp:revision>
  <dcterms:created xsi:type="dcterms:W3CDTF">2015-12-24T10:42:18Z</dcterms:created>
  <dcterms:modified xsi:type="dcterms:W3CDTF">2015-12-26T10:34:54Z</dcterms:modified>
</cp:coreProperties>
</file>