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 id="2147483652" r:id="rId2"/>
  </p:sldMasterIdLst>
  <p:notesMasterIdLst>
    <p:notesMasterId r:id="rId29"/>
  </p:notesMasterIdLst>
  <p:sldIdLst>
    <p:sldId id="271" r:id="rId3"/>
    <p:sldId id="258" r:id="rId4"/>
    <p:sldId id="276" r:id="rId5"/>
    <p:sldId id="259" r:id="rId6"/>
    <p:sldId id="284" r:id="rId7"/>
    <p:sldId id="260" r:id="rId8"/>
    <p:sldId id="262" r:id="rId9"/>
    <p:sldId id="277" r:id="rId10"/>
    <p:sldId id="274" r:id="rId11"/>
    <p:sldId id="281" r:id="rId12"/>
    <p:sldId id="278" r:id="rId13"/>
    <p:sldId id="265" r:id="rId14"/>
    <p:sldId id="263" r:id="rId15"/>
    <p:sldId id="279" r:id="rId16"/>
    <p:sldId id="264" r:id="rId17"/>
    <p:sldId id="266" r:id="rId18"/>
    <p:sldId id="286" r:id="rId19"/>
    <p:sldId id="283" r:id="rId20"/>
    <p:sldId id="282" r:id="rId21"/>
    <p:sldId id="270" r:id="rId22"/>
    <p:sldId id="285" r:id="rId23"/>
    <p:sldId id="268" r:id="rId24"/>
    <p:sldId id="275" r:id="rId25"/>
    <p:sldId id="269" r:id="rId26"/>
    <p:sldId id="267" r:id="rId27"/>
    <p:sldId id="272" r:id="rId28"/>
  </p:sldIdLst>
  <p:sldSz cx="9144000" cy="6858000" type="screen4x3"/>
  <p:notesSz cx="6858000" cy="9144000"/>
  <p:defaultTextStyle>
    <a:defPPr>
      <a:defRPr lang="it-IT"/>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4" autoAdjust="0"/>
  </p:normalViewPr>
  <p:slideViewPr>
    <p:cSldViewPr>
      <p:cViewPr varScale="1">
        <p:scale>
          <a:sx n="81" d="100"/>
          <a:sy n="81" d="100"/>
        </p:scale>
        <p:origin x="-1026"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it-IT" altLang="it-IT"/>
          </a:p>
        </p:txBody>
      </p:sp>
      <p:sp>
        <p:nvSpPr>
          <p:cNvPr id="921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it-IT" altLang="it-IT"/>
          </a:p>
        </p:txBody>
      </p:sp>
      <p:sp>
        <p:nvSpPr>
          <p:cNvPr id="30724"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922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it-IT" altLang="it-IT" noProof="0" smtClean="0"/>
              <a:t>Fare clic per modificare gli stili del testo dello schema</a:t>
            </a:r>
          </a:p>
          <a:p>
            <a:pPr lvl="1"/>
            <a:r>
              <a:rPr lang="it-IT" altLang="it-IT" noProof="0" smtClean="0"/>
              <a:t>Secondo livello</a:t>
            </a:r>
          </a:p>
          <a:p>
            <a:pPr lvl="2"/>
            <a:r>
              <a:rPr lang="it-IT" altLang="it-IT" noProof="0" smtClean="0"/>
              <a:t>Terzo livello</a:t>
            </a:r>
          </a:p>
          <a:p>
            <a:pPr lvl="3"/>
            <a:r>
              <a:rPr lang="it-IT" altLang="it-IT" noProof="0" smtClean="0"/>
              <a:t>Quarto livello</a:t>
            </a:r>
          </a:p>
          <a:p>
            <a:pPr lvl="4"/>
            <a:r>
              <a:rPr lang="it-IT" altLang="it-IT" noProof="0" smtClean="0"/>
              <a:t>Quinto livello</a:t>
            </a:r>
          </a:p>
        </p:txBody>
      </p:sp>
      <p:sp>
        <p:nvSpPr>
          <p:cNvPr id="922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it-IT" altLang="it-IT"/>
          </a:p>
        </p:txBody>
      </p:sp>
      <p:sp>
        <p:nvSpPr>
          <p:cNvPr id="922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244EB78A-1764-4489-B76C-A677C334DC72}" type="slidenum">
              <a:rPr lang="it-IT" altLang="it-IT"/>
              <a:pPr>
                <a:defRPr/>
              </a:pPr>
              <a:t>‹N›</a:t>
            </a:fld>
            <a:endParaRPr lang="it-IT" altLang="it-IT"/>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miter lim="800000"/>
            <a:headEnd/>
            <a:tailEnd/>
          </a:ln>
        </p:spPr>
        <p:txBody>
          <a:bodyPr/>
          <a:lstStyle/>
          <a:p>
            <a:fld id="{D7FFCD2B-5C19-4343-A71D-AB31A04AE4AD}" type="slidenum">
              <a:rPr lang="it-IT" altLang="it-IT" smtClean="0"/>
              <a:pPr/>
              <a:t>7</a:t>
            </a:fld>
            <a:endParaRPr lang="it-IT" altLang="it-IT" smtClean="0"/>
          </a:p>
        </p:txBody>
      </p:sp>
      <p:sp>
        <p:nvSpPr>
          <p:cNvPr id="31747" name="Rectangle 2"/>
          <p:cNvSpPr>
            <a:spLocks noRot="1" noChangeArrowheads="1" noTextEdit="1"/>
          </p:cNvSpPr>
          <p:nvPr>
            <p:ph type="sldImg"/>
          </p:nvPr>
        </p:nvSpPr>
        <p:spPr>
          <a:ln/>
        </p:spPr>
      </p:sp>
      <p:sp>
        <p:nvSpPr>
          <p:cNvPr id="31748" name="Rectangle 3"/>
          <p:cNvSpPr>
            <a:spLocks noGrp="1" noChangeArrowheads="1"/>
          </p:cNvSpPr>
          <p:nvPr>
            <p:ph type="body" idx="1"/>
          </p:nvPr>
        </p:nvSpPr>
        <p:spPr>
          <a:noFill/>
        </p:spPr>
        <p:txBody>
          <a:bodyPr/>
          <a:lstStyle/>
          <a:p>
            <a:pPr eaLnBrk="1" hangingPunct="1"/>
            <a:endParaRPr lang="it-IT" altLang="it-IT" smtClean="0"/>
          </a:p>
          <a:p>
            <a:pPr eaLnBrk="1" hangingPunct="1"/>
            <a:endParaRPr lang="it-IT" altLang="it-IT" smtClean="0"/>
          </a:p>
          <a:p>
            <a:pPr eaLnBrk="1" hangingPunct="1"/>
            <a:endParaRPr lang="it-IT" altLang="it-IT"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smtClean="0"/>
              <a:t>Fare clic per modificare lo stile del sottotitolo dello schema</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it-IT"/>
          </a:p>
        </p:txBody>
      </p:sp>
      <p:sp>
        <p:nvSpPr>
          <p:cNvPr id="6" name="Rectangle 6"/>
          <p:cNvSpPr>
            <a:spLocks noGrp="1" noChangeArrowheads="1"/>
          </p:cNvSpPr>
          <p:nvPr>
            <p:ph type="sldNum" sz="quarter" idx="12"/>
          </p:nvPr>
        </p:nvSpPr>
        <p:spPr>
          <a:ln/>
        </p:spPr>
        <p:txBody>
          <a:bodyPr/>
          <a:lstStyle>
            <a:lvl1pPr>
              <a:defRPr/>
            </a:lvl1pPr>
          </a:lstStyle>
          <a:p>
            <a:pPr>
              <a:defRPr/>
            </a:pPr>
            <a:fld id="{314F08A3-E4C0-4462-A779-05B110E81EDF}" type="slidenum">
              <a:rPr lang="it-IT" altLang="it-IT"/>
              <a:pPr>
                <a:defRPr/>
              </a:pPr>
              <a:t>‹N›</a:t>
            </a:fld>
            <a:endParaRPr lang="it-IT" altLang="it-IT"/>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it-IT"/>
          </a:p>
        </p:txBody>
      </p:sp>
      <p:sp>
        <p:nvSpPr>
          <p:cNvPr id="6" name="Rectangle 6"/>
          <p:cNvSpPr>
            <a:spLocks noGrp="1" noChangeArrowheads="1"/>
          </p:cNvSpPr>
          <p:nvPr>
            <p:ph type="sldNum" sz="quarter" idx="12"/>
          </p:nvPr>
        </p:nvSpPr>
        <p:spPr>
          <a:ln/>
        </p:spPr>
        <p:txBody>
          <a:bodyPr/>
          <a:lstStyle>
            <a:lvl1pPr>
              <a:defRPr/>
            </a:lvl1pPr>
          </a:lstStyle>
          <a:p>
            <a:pPr>
              <a:defRPr/>
            </a:pPr>
            <a:fld id="{464888A3-DE2A-43CE-A568-359245303CE7}" type="slidenum">
              <a:rPr lang="it-IT" altLang="it-IT"/>
              <a:pPr>
                <a:defRPr/>
              </a:pPr>
              <a:t>‹N›</a:t>
            </a:fld>
            <a:endParaRPr lang="it-IT" altLang="it-IT"/>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it-IT"/>
          </a:p>
        </p:txBody>
      </p:sp>
      <p:sp>
        <p:nvSpPr>
          <p:cNvPr id="6" name="Rectangle 6"/>
          <p:cNvSpPr>
            <a:spLocks noGrp="1" noChangeArrowheads="1"/>
          </p:cNvSpPr>
          <p:nvPr>
            <p:ph type="sldNum" sz="quarter" idx="12"/>
          </p:nvPr>
        </p:nvSpPr>
        <p:spPr>
          <a:ln/>
        </p:spPr>
        <p:txBody>
          <a:bodyPr/>
          <a:lstStyle>
            <a:lvl1pPr>
              <a:defRPr/>
            </a:lvl1pPr>
          </a:lstStyle>
          <a:p>
            <a:pPr>
              <a:defRPr/>
            </a:pPr>
            <a:fld id="{FC91BAA6-AA84-4FDD-B53C-523C75A9FBFF}" type="slidenum">
              <a:rPr lang="it-IT" altLang="it-IT"/>
              <a:pPr>
                <a:defRPr/>
              </a:pPr>
              <a:t>‹N›</a:t>
            </a:fld>
            <a:endParaRPr lang="it-IT" altLang="it-IT"/>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4" name="Group 2"/>
          <p:cNvGrpSpPr>
            <a:grpSpLocks/>
          </p:cNvGrpSpPr>
          <p:nvPr/>
        </p:nvGrpSpPr>
        <p:grpSpPr bwMode="auto">
          <a:xfrm>
            <a:off x="4716463" y="5345113"/>
            <a:ext cx="4427537" cy="1512887"/>
            <a:chOff x="2971" y="3367"/>
            <a:chExt cx="2789" cy="953"/>
          </a:xfrm>
        </p:grpSpPr>
        <p:sp>
          <p:nvSpPr>
            <p:cNvPr id="5" name="Freeform 3"/>
            <p:cNvSpPr>
              <a:spLocks/>
            </p:cNvSpPr>
            <p:nvPr/>
          </p:nvSpPr>
          <p:spPr bwMode="ltGray">
            <a:xfrm>
              <a:off x="2971" y="3367"/>
              <a:ext cx="2789" cy="953"/>
            </a:xfrm>
            <a:custGeom>
              <a:avLst/>
              <a:gdLst>
                <a:gd name="T0" fmla="*/ 2849 w 2780"/>
                <a:gd name="T1" fmla="*/ 18 h 953"/>
                <a:gd name="T2" fmla="*/ 2759 w 2780"/>
                <a:gd name="T3" fmla="*/ 24 h 953"/>
                <a:gd name="T4" fmla="*/ 2692 w 2780"/>
                <a:gd name="T5" fmla="*/ 102 h 953"/>
                <a:gd name="T6" fmla="*/ 2583 w 2780"/>
                <a:gd name="T7" fmla="*/ 156 h 953"/>
                <a:gd name="T8" fmla="*/ 2577 w 2780"/>
                <a:gd name="T9" fmla="*/ 222 h 953"/>
                <a:gd name="T10" fmla="*/ 2559 w 2780"/>
                <a:gd name="T11" fmla="*/ 246 h 953"/>
                <a:gd name="T12" fmla="*/ 2541 w 2780"/>
                <a:gd name="T13" fmla="*/ 252 h 953"/>
                <a:gd name="T14" fmla="*/ 2469 w 2780"/>
                <a:gd name="T15" fmla="*/ 210 h 953"/>
                <a:gd name="T16" fmla="*/ 2323 w 2780"/>
                <a:gd name="T17" fmla="*/ 192 h 953"/>
                <a:gd name="T18" fmla="*/ 2299 w 2780"/>
                <a:gd name="T19" fmla="*/ 186 h 953"/>
                <a:gd name="T20" fmla="*/ 2281 w 2780"/>
                <a:gd name="T21" fmla="*/ 192 h 953"/>
                <a:gd name="T22" fmla="*/ 2209 w 2780"/>
                <a:gd name="T23" fmla="*/ 228 h 953"/>
                <a:gd name="T24" fmla="*/ 2173 w 2780"/>
                <a:gd name="T25" fmla="*/ 240 h 953"/>
                <a:gd name="T26" fmla="*/ 2149 w 2780"/>
                <a:gd name="T27" fmla="*/ 246 h 953"/>
                <a:gd name="T28" fmla="*/ 2137 w 2780"/>
                <a:gd name="T29" fmla="*/ 258 h 953"/>
                <a:gd name="T30" fmla="*/ 2137 w 2780"/>
                <a:gd name="T31" fmla="*/ 276 h 953"/>
                <a:gd name="T32" fmla="*/ 2114 w 2780"/>
                <a:gd name="T33" fmla="*/ 300 h 953"/>
                <a:gd name="T34" fmla="*/ 2096 w 2780"/>
                <a:gd name="T35" fmla="*/ 312 h 953"/>
                <a:gd name="T36" fmla="*/ 2084 w 2780"/>
                <a:gd name="T37" fmla="*/ 324 h 953"/>
                <a:gd name="T38" fmla="*/ 2072 w 2780"/>
                <a:gd name="T39" fmla="*/ 336 h 953"/>
                <a:gd name="T40" fmla="*/ 2037 w 2780"/>
                <a:gd name="T41" fmla="*/ 342 h 953"/>
                <a:gd name="T42" fmla="*/ 1967 w 2780"/>
                <a:gd name="T43" fmla="*/ 336 h 953"/>
                <a:gd name="T44" fmla="*/ 1931 w 2780"/>
                <a:gd name="T45" fmla="*/ 330 h 953"/>
                <a:gd name="T46" fmla="*/ 1919 w 2780"/>
                <a:gd name="T47" fmla="*/ 342 h 953"/>
                <a:gd name="T48" fmla="*/ 1907 w 2780"/>
                <a:gd name="T49" fmla="*/ 354 h 953"/>
                <a:gd name="T50" fmla="*/ 1877 w 2780"/>
                <a:gd name="T51" fmla="*/ 360 h 953"/>
                <a:gd name="T52" fmla="*/ 1818 w 2780"/>
                <a:gd name="T53" fmla="*/ 342 h 953"/>
                <a:gd name="T54" fmla="*/ 1794 w 2780"/>
                <a:gd name="T55" fmla="*/ 342 h 953"/>
                <a:gd name="T56" fmla="*/ 1770 w 2780"/>
                <a:gd name="T57" fmla="*/ 354 h 953"/>
                <a:gd name="T58" fmla="*/ 1701 w 2780"/>
                <a:gd name="T59" fmla="*/ 425 h 953"/>
                <a:gd name="T60" fmla="*/ 1659 w 2780"/>
                <a:gd name="T61" fmla="*/ 569 h 953"/>
                <a:gd name="T62" fmla="*/ 1659 w 2780"/>
                <a:gd name="T63" fmla="*/ 593 h 953"/>
                <a:gd name="T64" fmla="*/ 1665 w 2780"/>
                <a:gd name="T65" fmla="*/ 641 h 953"/>
                <a:gd name="T66" fmla="*/ 1683 w 2780"/>
                <a:gd name="T67" fmla="*/ 659 h 953"/>
                <a:gd name="T68" fmla="*/ 1677 w 2780"/>
                <a:gd name="T69" fmla="*/ 671 h 953"/>
                <a:gd name="T70" fmla="*/ 1665 w 2780"/>
                <a:gd name="T71" fmla="*/ 683 h 953"/>
                <a:gd name="T72" fmla="*/ 1587 w 2780"/>
                <a:gd name="T73" fmla="*/ 689 h 953"/>
                <a:gd name="T74" fmla="*/ 1510 w 2780"/>
                <a:gd name="T75" fmla="*/ 629 h 953"/>
                <a:gd name="T76" fmla="*/ 1369 w 2780"/>
                <a:gd name="T77" fmla="*/ 587 h 953"/>
                <a:gd name="T78" fmla="*/ 1220 w 2780"/>
                <a:gd name="T79" fmla="*/ 671 h 953"/>
                <a:gd name="T80" fmla="*/ 1043 w 2780"/>
                <a:gd name="T81" fmla="*/ 731 h 953"/>
                <a:gd name="T82" fmla="*/ 840 w 2780"/>
                <a:gd name="T83" fmla="*/ 743 h 953"/>
                <a:gd name="T84" fmla="*/ 646 w 2780"/>
                <a:gd name="T85" fmla="*/ 701 h 953"/>
                <a:gd name="T86" fmla="*/ 586 w 2780"/>
                <a:gd name="T87" fmla="*/ 695 h 953"/>
                <a:gd name="T88" fmla="*/ 574 w 2780"/>
                <a:gd name="T89" fmla="*/ 701 h 953"/>
                <a:gd name="T90" fmla="*/ 538 w 2780"/>
                <a:gd name="T91" fmla="*/ 731 h 953"/>
                <a:gd name="T92" fmla="*/ 445 w 2780"/>
                <a:gd name="T93" fmla="*/ 809 h 953"/>
                <a:gd name="T94" fmla="*/ 415 w 2780"/>
                <a:gd name="T95" fmla="*/ 821 h 953"/>
                <a:gd name="T96" fmla="*/ 391 w 2780"/>
                <a:gd name="T97" fmla="*/ 821 h 953"/>
                <a:gd name="T98" fmla="*/ 344 w 2780"/>
                <a:gd name="T99" fmla="*/ 827 h 953"/>
                <a:gd name="T100" fmla="*/ 218 w 2780"/>
                <a:gd name="T101" fmla="*/ 851 h 953"/>
                <a:gd name="T102" fmla="*/ 182 w 2780"/>
                <a:gd name="T103" fmla="*/ 857 h 953"/>
                <a:gd name="T104" fmla="*/ 125 w 2780"/>
                <a:gd name="T105" fmla="*/ 851 h 953"/>
                <a:gd name="T106" fmla="*/ 107 w 2780"/>
                <a:gd name="T107" fmla="*/ 857 h 953"/>
                <a:gd name="T108" fmla="*/ 101 w 2780"/>
                <a:gd name="T109" fmla="*/ 875 h 953"/>
                <a:gd name="T110" fmla="*/ 83 w 2780"/>
                <a:gd name="T111" fmla="*/ 887 h 953"/>
                <a:gd name="T112" fmla="*/ 48 w 2780"/>
                <a:gd name="T113" fmla="*/ 899 h 953"/>
                <a:gd name="T114" fmla="*/ 2861 w 2780"/>
                <a:gd name="T115" fmla="*/ 24 h 95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2780" h="953">
                  <a:moveTo>
                    <a:pt x="2780" y="24"/>
                  </a:moveTo>
                  <a:lnTo>
                    <a:pt x="2774" y="24"/>
                  </a:lnTo>
                  <a:lnTo>
                    <a:pt x="2774" y="18"/>
                  </a:lnTo>
                  <a:lnTo>
                    <a:pt x="2768" y="18"/>
                  </a:lnTo>
                  <a:lnTo>
                    <a:pt x="2756" y="12"/>
                  </a:lnTo>
                  <a:lnTo>
                    <a:pt x="2738" y="6"/>
                  </a:lnTo>
                  <a:lnTo>
                    <a:pt x="2714" y="0"/>
                  </a:lnTo>
                  <a:lnTo>
                    <a:pt x="2678" y="24"/>
                  </a:lnTo>
                  <a:lnTo>
                    <a:pt x="2643" y="54"/>
                  </a:lnTo>
                  <a:lnTo>
                    <a:pt x="2619" y="90"/>
                  </a:lnTo>
                  <a:lnTo>
                    <a:pt x="2613" y="96"/>
                  </a:lnTo>
                  <a:lnTo>
                    <a:pt x="2613" y="102"/>
                  </a:lnTo>
                  <a:lnTo>
                    <a:pt x="2601" y="108"/>
                  </a:lnTo>
                  <a:lnTo>
                    <a:pt x="2583" y="120"/>
                  </a:lnTo>
                  <a:lnTo>
                    <a:pt x="2541" y="132"/>
                  </a:lnTo>
                  <a:lnTo>
                    <a:pt x="2511" y="156"/>
                  </a:lnTo>
                  <a:lnTo>
                    <a:pt x="2511" y="204"/>
                  </a:lnTo>
                  <a:lnTo>
                    <a:pt x="2511" y="210"/>
                  </a:lnTo>
                  <a:lnTo>
                    <a:pt x="2505" y="216"/>
                  </a:lnTo>
                  <a:lnTo>
                    <a:pt x="2505" y="222"/>
                  </a:lnTo>
                  <a:lnTo>
                    <a:pt x="2499" y="228"/>
                  </a:lnTo>
                  <a:lnTo>
                    <a:pt x="2499" y="240"/>
                  </a:lnTo>
                  <a:lnTo>
                    <a:pt x="2493" y="246"/>
                  </a:lnTo>
                  <a:lnTo>
                    <a:pt x="2487" y="246"/>
                  </a:lnTo>
                  <a:lnTo>
                    <a:pt x="2487" y="252"/>
                  </a:lnTo>
                  <a:lnTo>
                    <a:pt x="2481" y="252"/>
                  </a:lnTo>
                  <a:lnTo>
                    <a:pt x="2475" y="252"/>
                  </a:lnTo>
                  <a:lnTo>
                    <a:pt x="2469" y="252"/>
                  </a:lnTo>
                  <a:lnTo>
                    <a:pt x="2457" y="252"/>
                  </a:lnTo>
                  <a:lnTo>
                    <a:pt x="2439" y="258"/>
                  </a:lnTo>
                  <a:lnTo>
                    <a:pt x="2415" y="222"/>
                  </a:lnTo>
                  <a:lnTo>
                    <a:pt x="2397" y="210"/>
                  </a:lnTo>
                  <a:lnTo>
                    <a:pt x="2373" y="216"/>
                  </a:lnTo>
                  <a:lnTo>
                    <a:pt x="2332" y="216"/>
                  </a:lnTo>
                  <a:lnTo>
                    <a:pt x="2296" y="204"/>
                  </a:lnTo>
                  <a:lnTo>
                    <a:pt x="2260" y="192"/>
                  </a:lnTo>
                  <a:lnTo>
                    <a:pt x="2248" y="186"/>
                  </a:lnTo>
                  <a:lnTo>
                    <a:pt x="2242" y="186"/>
                  </a:lnTo>
                  <a:lnTo>
                    <a:pt x="2236" y="186"/>
                  </a:lnTo>
                  <a:lnTo>
                    <a:pt x="2230" y="186"/>
                  </a:lnTo>
                  <a:lnTo>
                    <a:pt x="2224" y="192"/>
                  </a:lnTo>
                  <a:lnTo>
                    <a:pt x="2218" y="192"/>
                  </a:lnTo>
                  <a:lnTo>
                    <a:pt x="2212" y="198"/>
                  </a:lnTo>
                  <a:lnTo>
                    <a:pt x="2194" y="204"/>
                  </a:lnTo>
                  <a:lnTo>
                    <a:pt x="2170" y="210"/>
                  </a:lnTo>
                  <a:lnTo>
                    <a:pt x="2146" y="228"/>
                  </a:lnTo>
                  <a:lnTo>
                    <a:pt x="2122" y="240"/>
                  </a:lnTo>
                  <a:lnTo>
                    <a:pt x="2116" y="240"/>
                  </a:lnTo>
                  <a:lnTo>
                    <a:pt x="2110" y="240"/>
                  </a:lnTo>
                  <a:lnTo>
                    <a:pt x="2104" y="240"/>
                  </a:lnTo>
                  <a:lnTo>
                    <a:pt x="2098" y="246"/>
                  </a:lnTo>
                  <a:lnTo>
                    <a:pt x="2092" y="246"/>
                  </a:lnTo>
                  <a:lnTo>
                    <a:pt x="2086" y="246"/>
                  </a:lnTo>
                  <a:lnTo>
                    <a:pt x="2080" y="252"/>
                  </a:lnTo>
                  <a:lnTo>
                    <a:pt x="2080" y="258"/>
                  </a:lnTo>
                  <a:lnTo>
                    <a:pt x="2074" y="258"/>
                  </a:lnTo>
                  <a:lnTo>
                    <a:pt x="2074" y="264"/>
                  </a:lnTo>
                  <a:lnTo>
                    <a:pt x="2074" y="270"/>
                  </a:lnTo>
                  <a:lnTo>
                    <a:pt x="2074" y="276"/>
                  </a:lnTo>
                  <a:lnTo>
                    <a:pt x="2069" y="288"/>
                  </a:lnTo>
                  <a:lnTo>
                    <a:pt x="2057" y="300"/>
                  </a:lnTo>
                  <a:lnTo>
                    <a:pt x="2051" y="300"/>
                  </a:lnTo>
                  <a:lnTo>
                    <a:pt x="2045" y="300"/>
                  </a:lnTo>
                  <a:lnTo>
                    <a:pt x="2039" y="306"/>
                  </a:lnTo>
                  <a:lnTo>
                    <a:pt x="2033" y="306"/>
                  </a:lnTo>
                  <a:lnTo>
                    <a:pt x="2033" y="312"/>
                  </a:lnTo>
                  <a:lnTo>
                    <a:pt x="2027" y="312"/>
                  </a:lnTo>
                  <a:lnTo>
                    <a:pt x="2027" y="318"/>
                  </a:lnTo>
                  <a:lnTo>
                    <a:pt x="2021" y="324"/>
                  </a:lnTo>
                  <a:lnTo>
                    <a:pt x="2015" y="330"/>
                  </a:lnTo>
                  <a:lnTo>
                    <a:pt x="2009" y="336"/>
                  </a:lnTo>
                  <a:lnTo>
                    <a:pt x="1997" y="336"/>
                  </a:lnTo>
                  <a:lnTo>
                    <a:pt x="1991" y="342"/>
                  </a:lnTo>
                  <a:lnTo>
                    <a:pt x="1985" y="342"/>
                  </a:lnTo>
                  <a:lnTo>
                    <a:pt x="1979" y="342"/>
                  </a:lnTo>
                  <a:lnTo>
                    <a:pt x="1961" y="336"/>
                  </a:lnTo>
                  <a:lnTo>
                    <a:pt x="1925" y="336"/>
                  </a:lnTo>
                  <a:lnTo>
                    <a:pt x="1919" y="336"/>
                  </a:lnTo>
                  <a:lnTo>
                    <a:pt x="1913" y="336"/>
                  </a:lnTo>
                  <a:lnTo>
                    <a:pt x="1895" y="330"/>
                  </a:lnTo>
                  <a:lnTo>
                    <a:pt x="1889" y="330"/>
                  </a:lnTo>
                  <a:lnTo>
                    <a:pt x="1883" y="330"/>
                  </a:lnTo>
                  <a:lnTo>
                    <a:pt x="1877" y="330"/>
                  </a:lnTo>
                  <a:lnTo>
                    <a:pt x="1871" y="336"/>
                  </a:lnTo>
                  <a:lnTo>
                    <a:pt x="1865" y="342"/>
                  </a:lnTo>
                  <a:lnTo>
                    <a:pt x="1859" y="348"/>
                  </a:lnTo>
                  <a:lnTo>
                    <a:pt x="1853" y="354"/>
                  </a:lnTo>
                  <a:lnTo>
                    <a:pt x="1847" y="354"/>
                  </a:lnTo>
                  <a:lnTo>
                    <a:pt x="1835" y="360"/>
                  </a:lnTo>
                  <a:lnTo>
                    <a:pt x="1829" y="360"/>
                  </a:lnTo>
                  <a:lnTo>
                    <a:pt x="1823" y="360"/>
                  </a:lnTo>
                  <a:lnTo>
                    <a:pt x="1817" y="360"/>
                  </a:lnTo>
                  <a:lnTo>
                    <a:pt x="1776" y="342"/>
                  </a:lnTo>
                  <a:lnTo>
                    <a:pt x="1770" y="342"/>
                  </a:lnTo>
                  <a:lnTo>
                    <a:pt x="1764" y="342"/>
                  </a:lnTo>
                  <a:lnTo>
                    <a:pt x="1758" y="342"/>
                  </a:lnTo>
                  <a:lnTo>
                    <a:pt x="1746" y="342"/>
                  </a:lnTo>
                  <a:lnTo>
                    <a:pt x="1740" y="342"/>
                  </a:lnTo>
                  <a:lnTo>
                    <a:pt x="1734" y="342"/>
                  </a:lnTo>
                  <a:lnTo>
                    <a:pt x="1728" y="348"/>
                  </a:lnTo>
                  <a:lnTo>
                    <a:pt x="1722" y="348"/>
                  </a:lnTo>
                  <a:lnTo>
                    <a:pt x="1716" y="354"/>
                  </a:lnTo>
                  <a:lnTo>
                    <a:pt x="1704" y="366"/>
                  </a:lnTo>
                  <a:lnTo>
                    <a:pt x="1698" y="378"/>
                  </a:lnTo>
                  <a:lnTo>
                    <a:pt x="1674" y="402"/>
                  </a:lnTo>
                  <a:lnTo>
                    <a:pt x="1656" y="425"/>
                  </a:lnTo>
                  <a:lnTo>
                    <a:pt x="1632" y="461"/>
                  </a:lnTo>
                  <a:lnTo>
                    <a:pt x="1614" y="509"/>
                  </a:lnTo>
                  <a:lnTo>
                    <a:pt x="1614" y="563"/>
                  </a:lnTo>
                  <a:lnTo>
                    <a:pt x="1614" y="569"/>
                  </a:lnTo>
                  <a:lnTo>
                    <a:pt x="1614" y="575"/>
                  </a:lnTo>
                  <a:lnTo>
                    <a:pt x="1614" y="581"/>
                  </a:lnTo>
                  <a:lnTo>
                    <a:pt x="1614" y="587"/>
                  </a:lnTo>
                  <a:lnTo>
                    <a:pt x="1614" y="593"/>
                  </a:lnTo>
                  <a:lnTo>
                    <a:pt x="1614" y="599"/>
                  </a:lnTo>
                  <a:lnTo>
                    <a:pt x="1614" y="605"/>
                  </a:lnTo>
                  <a:lnTo>
                    <a:pt x="1614" y="617"/>
                  </a:lnTo>
                  <a:lnTo>
                    <a:pt x="1620" y="641"/>
                  </a:lnTo>
                  <a:lnTo>
                    <a:pt x="1626" y="641"/>
                  </a:lnTo>
                  <a:lnTo>
                    <a:pt x="1632" y="647"/>
                  </a:lnTo>
                  <a:lnTo>
                    <a:pt x="1632" y="659"/>
                  </a:lnTo>
                  <a:lnTo>
                    <a:pt x="1638" y="659"/>
                  </a:lnTo>
                  <a:lnTo>
                    <a:pt x="1638" y="665"/>
                  </a:lnTo>
                  <a:lnTo>
                    <a:pt x="1638" y="671"/>
                  </a:lnTo>
                  <a:lnTo>
                    <a:pt x="1632" y="671"/>
                  </a:lnTo>
                  <a:lnTo>
                    <a:pt x="1632" y="677"/>
                  </a:lnTo>
                  <a:lnTo>
                    <a:pt x="1626" y="677"/>
                  </a:lnTo>
                  <a:lnTo>
                    <a:pt x="1620" y="683"/>
                  </a:lnTo>
                  <a:lnTo>
                    <a:pt x="1596" y="689"/>
                  </a:lnTo>
                  <a:lnTo>
                    <a:pt x="1572" y="689"/>
                  </a:lnTo>
                  <a:lnTo>
                    <a:pt x="1548" y="689"/>
                  </a:lnTo>
                  <a:lnTo>
                    <a:pt x="1542" y="689"/>
                  </a:lnTo>
                  <a:lnTo>
                    <a:pt x="1536" y="689"/>
                  </a:lnTo>
                  <a:lnTo>
                    <a:pt x="1518" y="683"/>
                  </a:lnTo>
                  <a:lnTo>
                    <a:pt x="1495" y="671"/>
                  </a:lnTo>
                  <a:lnTo>
                    <a:pt x="1465" y="629"/>
                  </a:lnTo>
                  <a:lnTo>
                    <a:pt x="1435" y="599"/>
                  </a:lnTo>
                  <a:lnTo>
                    <a:pt x="1405" y="581"/>
                  </a:lnTo>
                  <a:lnTo>
                    <a:pt x="1375" y="563"/>
                  </a:lnTo>
                  <a:lnTo>
                    <a:pt x="1333" y="587"/>
                  </a:lnTo>
                  <a:lnTo>
                    <a:pt x="1303" y="653"/>
                  </a:lnTo>
                  <a:lnTo>
                    <a:pt x="1261" y="665"/>
                  </a:lnTo>
                  <a:lnTo>
                    <a:pt x="1219" y="653"/>
                  </a:lnTo>
                  <a:lnTo>
                    <a:pt x="1184" y="671"/>
                  </a:lnTo>
                  <a:lnTo>
                    <a:pt x="1136" y="671"/>
                  </a:lnTo>
                  <a:lnTo>
                    <a:pt x="1106" y="671"/>
                  </a:lnTo>
                  <a:lnTo>
                    <a:pt x="1076" y="707"/>
                  </a:lnTo>
                  <a:lnTo>
                    <a:pt x="1016" y="731"/>
                  </a:lnTo>
                  <a:lnTo>
                    <a:pt x="944" y="761"/>
                  </a:lnTo>
                  <a:lnTo>
                    <a:pt x="921" y="773"/>
                  </a:lnTo>
                  <a:lnTo>
                    <a:pt x="867" y="773"/>
                  </a:lnTo>
                  <a:lnTo>
                    <a:pt x="813" y="743"/>
                  </a:lnTo>
                  <a:lnTo>
                    <a:pt x="783" y="719"/>
                  </a:lnTo>
                  <a:lnTo>
                    <a:pt x="741" y="713"/>
                  </a:lnTo>
                  <a:lnTo>
                    <a:pt x="693" y="701"/>
                  </a:lnTo>
                  <a:lnTo>
                    <a:pt x="628" y="701"/>
                  </a:lnTo>
                  <a:lnTo>
                    <a:pt x="616" y="701"/>
                  </a:lnTo>
                  <a:lnTo>
                    <a:pt x="598" y="695"/>
                  </a:lnTo>
                  <a:lnTo>
                    <a:pt x="580" y="695"/>
                  </a:lnTo>
                  <a:lnTo>
                    <a:pt x="568" y="695"/>
                  </a:lnTo>
                  <a:lnTo>
                    <a:pt x="562" y="701"/>
                  </a:lnTo>
                  <a:lnTo>
                    <a:pt x="556" y="701"/>
                  </a:lnTo>
                  <a:lnTo>
                    <a:pt x="550" y="707"/>
                  </a:lnTo>
                  <a:lnTo>
                    <a:pt x="544" y="713"/>
                  </a:lnTo>
                  <a:lnTo>
                    <a:pt x="520" y="731"/>
                  </a:lnTo>
                  <a:lnTo>
                    <a:pt x="496" y="749"/>
                  </a:lnTo>
                  <a:lnTo>
                    <a:pt x="460" y="785"/>
                  </a:lnTo>
                  <a:lnTo>
                    <a:pt x="454" y="791"/>
                  </a:lnTo>
                  <a:lnTo>
                    <a:pt x="436" y="809"/>
                  </a:lnTo>
                  <a:lnTo>
                    <a:pt x="424" y="815"/>
                  </a:lnTo>
                  <a:lnTo>
                    <a:pt x="418" y="821"/>
                  </a:lnTo>
                  <a:lnTo>
                    <a:pt x="412" y="821"/>
                  </a:lnTo>
                  <a:lnTo>
                    <a:pt x="406" y="821"/>
                  </a:lnTo>
                  <a:lnTo>
                    <a:pt x="400" y="821"/>
                  </a:lnTo>
                  <a:lnTo>
                    <a:pt x="394" y="821"/>
                  </a:lnTo>
                  <a:lnTo>
                    <a:pt x="388" y="821"/>
                  </a:lnTo>
                  <a:lnTo>
                    <a:pt x="382" y="821"/>
                  </a:lnTo>
                  <a:lnTo>
                    <a:pt x="370" y="821"/>
                  </a:lnTo>
                  <a:lnTo>
                    <a:pt x="358" y="821"/>
                  </a:lnTo>
                  <a:lnTo>
                    <a:pt x="352" y="821"/>
                  </a:lnTo>
                  <a:lnTo>
                    <a:pt x="335" y="827"/>
                  </a:lnTo>
                  <a:lnTo>
                    <a:pt x="329" y="827"/>
                  </a:lnTo>
                  <a:lnTo>
                    <a:pt x="233" y="839"/>
                  </a:lnTo>
                  <a:lnTo>
                    <a:pt x="227" y="845"/>
                  </a:lnTo>
                  <a:lnTo>
                    <a:pt x="209" y="851"/>
                  </a:lnTo>
                  <a:lnTo>
                    <a:pt x="197" y="851"/>
                  </a:lnTo>
                  <a:lnTo>
                    <a:pt x="185" y="857"/>
                  </a:lnTo>
                  <a:lnTo>
                    <a:pt x="179" y="857"/>
                  </a:lnTo>
                  <a:lnTo>
                    <a:pt x="173" y="857"/>
                  </a:lnTo>
                  <a:lnTo>
                    <a:pt x="167" y="857"/>
                  </a:lnTo>
                  <a:lnTo>
                    <a:pt x="149" y="851"/>
                  </a:lnTo>
                  <a:lnTo>
                    <a:pt x="137" y="851"/>
                  </a:lnTo>
                  <a:lnTo>
                    <a:pt x="125" y="851"/>
                  </a:lnTo>
                  <a:lnTo>
                    <a:pt x="119" y="857"/>
                  </a:lnTo>
                  <a:lnTo>
                    <a:pt x="113" y="857"/>
                  </a:lnTo>
                  <a:lnTo>
                    <a:pt x="107" y="857"/>
                  </a:lnTo>
                  <a:lnTo>
                    <a:pt x="101" y="863"/>
                  </a:lnTo>
                  <a:lnTo>
                    <a:pt x="101" y="869"/>
                  </a:lnTo>
                  <a:lnTo>
                    <a:pt x="101" y="875"/>
                  </a:lnTo>
                  <a:lnTo>
                    <a:pt x="95" y="875"/>
                  </a:lnTo>
                  <a:lnTo>
                    <a:pt x="95" y="881"/>
                  </a:lnTo>
                  <a:lnTo>
                    <a:pt x="89" y="881"/>
                  </a:lnTo>
                  <a:lnTo>
                    <a:pt x="83" y="887"/>
                  </a:lnTo>
                  <a:lnTo>
                    <a:pt x="77" y="887"/>
                  </a:lnTo>
                  <a:lnTo>
                    <a:pt x="60" y="893"/>
                  </a:lnTo>
                  <a:lnTo>
                    <a:pt x="54" y="899"/>
                  </a:lnTo>
                  <a:lnTo>
                    <a:pt x="48" y="899"/>
                  </a:lnTo>
                  <a:lnTo>
                    <a:pt x="48" y="905"/>
                  </a:lnTo>
                  <a:lnTo>
                    <a:pt x="0" y="953"/>
                  </a:lnTo>
                  <a:lnTo>
                    <a:pt x="2780" y="953"/>
                  </a:lnTo>
                  <a:lnTo>
                    <a:pt x="2780" y="24"/>
                  </a:lnTo>
                </a:path>
              </a:pathLst>
            </a:custGeom>
            <a:gradFill rotWithShape="0">
              <a:gsLst>
                <a:gs pos="0">
                  <a:schemeClr val="bg1"/>
                </a:gs>
                <a:gs pos="100000">
                  <a:schemeClr val="bg2"/>
                </a:gs>
              </a:gsLst>
              <a:lin ang="2700000" scaled="1"/>
            </a:gradFill>
            <a:ln w="9525">
              <a:noFill/>
              <a:prstDash val="solid"/>
              <a:round/>
              <a:headEnd/>
              <a:tailEnd/>
            </a:ln>
          </p:spPr>
          <p:txBody>
            <a:bodyPr/>
            <a:lstStyle/>
            <a:p>
              <a:endParaRPr lang="it-IT"/>
            </a:p>
          </p:txBody>
        </p:sp>
        <p:sp>
          <p:nvSpPr>
            <p:cNvPr id="6" name="Freeform 4"/>
            <p:cNvSpPr>
              <a:spLocks/>
            </p:cNvSpPr>
            <p:nvPr/>
          </p:nvSpPr>
          <p:spPr bwMode="ltGray">
            <a:xfrm>
              <a:off x="4602" y="4014"/>
              <a:ext cx="12" cy="18"/>
            </a:xfrm>
            <a:custGeom>
              <a:avLst/>
              <a:gdLst>
                <a:gd name="T0" fmla="*/ 12 w 12"/>
                <a:gd name="T1" fmla="*/ 18 h 18"/>
                <a:gd name="T2" fmla="*/ 12 w 12"/>
                <a:gd name="T3" fmla="*/ 12 h 18"/>
                <a:gd name="T4" fmla="*/ 6 w 12"/>
                <a:gd name="T5" fmla="*/ 6 h 18"/>
                <a:gd name="T6" fmla="*/ 6 w 12"/>
                <a:gd name="T7" fmla="*/ 6 h 18"/>
                <a:gd name="T8" fmla="*/ 0 w 12"/>
                <a:gd name="T9" fmla="*/ 0 h 18"/>
                <a:gd name="T10" fmla="*/ 12 w 12"/>
                <a:gd name="T11" fmla="*/ 18 h 18"/>
                <a:gd name="T12" fmla="*/ 12 w 12"/>
                <a:gd name="T13" fmla="*/ 18 h 18"/>
                <a:gd name="T14" fmla="*/ 12 w 12"/>
                <a:gd name="T15" fmla="*/ 18 h 1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8">
                  <a:moveTo>
                    <a:pt x="12" y="18"/>
                  </a:moveTo>
                  <a:lnTo>
                    <a:pt x="12" y="12"/>
                  </a:lnTo>
                  <a:lnTo>
                    <a:pt x="6" y="6"/>
                  </a:lnTo>
                  <a:lnTo>
                    <a:pt x="6" y="6"/>
                  </a:lnTo>
                  <a:lnTo>
                    <a:pt x="0" y="0"/>
                  </a:lnTo>
                  <a:lnTo>
                    <a:pt x="12" y="18"/>
                  </a:lnTo>
                  <a:lnTo>
                    <a:pt x="12" y="18"/>
                  </a:lnTo>
                  <a:lnTo>
                    <a:pt x="12" y="18"/>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xmlns="" w="9525">
                  <a:solidFill>
                    <a:srgbClr val="FF6FB8"/>
                  </a:solidFill>
                  <a:prstDash val="solid"/>
                  <a:round/>
                  <a:headEnd/>
                  <a:tailEnd/>
                </a14:hiddenLine>
              </a:ext>
            </a:extLst>
          </p:spPr>
          <p:txBody>
            <a:bodyPr/>
            <a:lstStyle/>
            <a:p>
              <a:pPr>
                <a:defRPr/>
              </a:pPr>
              <a:endParaRPr lang="it-IT"/>
            </a:p>
          </p:txBody>
        </p:sp>
        <p:sp>
          <p:nvSpPr>
            <p:cNvPr id="7" name="Freeform 5"/>
            <p:cNvSpPr>
              <a:spLocks/>
            </p:cNvSpPr>
            <p:nvPr/>
          </p:nvSpPr>
          <p:spPr bwMode="ltGray">
            <a:xfrm>
              <a:off x="4596" y="3996"/>
              <a:ext cx="6" cy="18"/>
            </a:xfrm>
            <a:custGeom>
              <a:avLst/>
              <a:gdLst>
                <a:gd name="T0" fmla="*/ 0 w 6"/>
                <a:gd name="T1" fmla="*/ 12 h 18"/>
                <a:gd name="T2" fmla="*/ 6 w 6"/>
                <a:gd name="T3" fmla="*/ 18 h 18"/>
                <a:gd name="T4" fmla="*/ 0 w 6"/>
                <a:gd name="T5" fmla="*/ 0 h 18"/>
                <a:gd name="T6" fmla="*/ 0 w 6"/>
                <a:gd name="T7" fmla="*/ 12 h 18"/>
                <a:gd name="T8" fmla="*/ 0 w 6"/>
                <a:gd name="T9" fmla="*/ 12 h 18"/>
                <a:gd name="T10" fmla="*/ 0 w 6"/>
                <a:gd name="T11" fmla="*/ 12 h 18"/>
              </a:gdLst>
              <a:ahLst/>
              <a:cxnLst>
                <a:cxn ang="0">
                  <a:pos x="T0" y="T1"/>
                </a:cxn>
                <a:cxn ang="0">
                  <a:pos x="T2" y="T3"/>
                </a:cxn>
                <a:cxn ang="0">
                  <a:pos x="T4" y="T5"/>
                </a:cxn>
                <a:cxn ang="0">
                  <a:pos x="T6" y="T7"/>
                </a:cxn>
                <a:cxn ang="0">
                  <a:pos x="T8" y="T9"/>
                </a:cxn>
                <a:cxn ang="0">
                  <a:pos x="T10" y="T11"/>
                </a:cxn>
              </a:cxnLst>
              <a:rect l="0" t="0" r="r" b="b"/>
              <a:pathLst>
                <a:path w="6" h="18">
                  <a:moveTo>
                    <a:pt x="0" y="12"/>
                  </a:moveTo>
                  <a:lnTo>
                    <a:pt x="6" y="18"/>
                  </a:lnTo>
                  <a:lnTo>
                    <a:pt x="0" y="0"/>
                  </a:lnTo>
                  <a:lnTo>
                    <a:pt x="0" y="12"/>
                  </a:lnTo>
                  <a:lnTo>
                    <a:pt x="0" y="12"/>
                  </a:lnTo>
                  <a:lnTo>
                    <a:pt x="0" y="12"/>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xmlns="" w="9525">
                  <a:solidFill>
                    <a:srgbClr val="FF6FB8"/>
                  </a:solidFill>
                  <a:prstDash val="solid"/>
                  <a:round/>
                  <a:headEnd/>
                  <a:tailEnd/>
                </a14:hiddenLine>
              </a:ext>
            </a:extLst>
          </p:spPr>
          <p:txBody>
            <a:bodyPr/>
            <a:lstStyle/>
            <a:p>
              <a:pPr>
                <a:defRPr/>
              </a:pPr>
              <a:endParaRPr lang="it-IT"/>
            </a:p>
          </p:txBody>
        </p:sp>
        <p:sp>
          <p:nvSpPr>
            <p:cNvPr id="8" name="Freeform 6"/>
            <p:cNvSpPr>
              <a:spLocks/>
            </p:cNvSpPr>
            <p:nvPr/>
          </p:nvSpPr>
          <p:spPr bwMode="ltGray">
            <a:xfrm>
              <a:off x="5180" y="3577"/>
              <a:ext cx="304" cy="741"/>
            </a:xfrm>
            <a:custGeom>
              <a:avLst/>
              <a:gdLst>
                <a:gd name="T0" fmla="*/ 280 w 304"/>
                <a:gd name="T1" fmla="*/ 42 h 741"/>
                <a:gd name="T2" fmla="*/ 274 w 304"/>
                <a:gd name="T3" fmla="*/ 42 h 741"/>
                <a:gd name="T4" fmla="*/ 268 w 304"/>
                <a:gd name="T5" fmla="*/ 42 h 741"/>
                <a:gd name="T6" fmla="*/ 256 w 304"/>
                <a:gd name="T7" fmla="*/ 42 h 741"/>
                <a:gd name="T8" fmla="*/ 238 w 304"/>
                <a:gd name="T9" fmla="*/ 48 h 741"/>
                <a:gd name="T10" fmla="*/ 214 w 304"/>
                <a:gd name="T11" fmla="*/ 12 h 741"/>
                <a:gd name="T12" fmla="*/ 196 w 304"/>
                <a:gd name="T13" fmla="*/ 0 h 741"/>
                <a:gd name="T14" fmla="*/ 196 w 304"/>
                <a:gd name="T15" fmla="*/ 0 h 741"/>
                <a:gd name="T16" fmla="*/ 164 w 304"/>
                <a:gd name="T17" fmla="*/ 167 h 741"/>
                <a:gd name="T18" fmla="*/ 144 w 304"/>
                <a:gd name="T19" fmla="*/ 217 h 741"/>
                <a:gd name="T20" fmla="*/ 110 w 304"/>
                <a:gd name="T21" fmla="*/ 281 h 741"/>
                <a:gd name="T22" fmla="*/ 96 w 304"/>
                <a:gd name="T23" fmla="*/ 327 h 741"/>
                <a:gd name="T24" fmla="*/ 124 w 304"/>
                <a:gd name="T25" fmla="*/ 405 h 741"/>
                <a:gd name="T26" fmla="*/ 100 w 304"/>
                <a:gd name="T27" fmla="*/ 463 h 741"/>
                <a:gd name="T28" fmla="*/ 68 w 304"/>
                <a:gd name="T29" fmla="*/ 503 h 741"/>
                <a:gd name="T30" fmla="*/ 30 w 304"/>
                <a:gd name="T31" fmla="*/ 539 h 741"/>
                <a:gd name="T32" fmla="*/ 24 w 304"/>
                <a:gd name="T33" fmla="*/ 613 h 741"/>
                <a:gd name="T34" fmla="*/ 0 w 304"/>
                <a:gd name="T35" fmla="*/ 741 h 741"/>
                <a:gd name="T36" fmla="*/ 202 w 304"/>
                <a:gd name="T37" fmla="*/ 741 h 741"/>
                <a:gd name="T38" fmla="*/ 180 w 304"/>
                <a:gd name="T39" fmla="*/ 639 h 741"/>
                <a:gd name="T40" fmla="*/ 192 w 304"/>
                <a:gd name="T41" fmla="*/ 589 h 741"/>
                <a:gd name="T42" fmla="*/ 178 w 304"/>
                <a:gd name="T43" fmla="*/ 539 h 741"/>
                <a:gd name="T44" fmla="*/ 190 w 304"/>
                <a:gd name="T45" fmla="*/ 499 h 741"/>
                <a:gd name="T46" fmla="*/ 184 w 304"/>
                <a:gd name="T47" fmla="*/ 465 h 741"/>
                <a:gd name="T48" fmla="*/ 192 w 304"/>
                <a:gd name="T49" fmla="*/ 391 h 741"/>
                <a:gd name="T50" fmla="*/ 216 w 304"/>
                <a:gd name="T51" fmla="*/ 313 h 741"/>
                <a:gd name="T52" fmla="*/ 238 w 304"/>
                <a:gd name="T53" fmla="*/ 249 h 741"/>
                <a:gd name="T54" fmla="*/ 268 w 304"/>
                <a:gd name="T55" fmla="*/ 185 h 741"/>
                <a:gd name="T56" fmla="*/ 284 w 304"/>
                <a:gd name="T57" fmla="*/ 159 h 741"/>
                <a:gd name="T58" fmla="*/ 304 w 304"/>
                <a:gd name="T59" fmla="*/ 12 h 741"/>
                <a:gd name="T60" fmla="*/ 298 w 304"/>
                <a:gd name="T61" fmla="*/ 24 h 741"/>
                <a:gd name="T62" fmla="*/ 292 w 304"/>
                <a:gd name="T63" fmla="*/ 30 h 741"/>
                <a:gd name="T64" fmla="*/ 292 w 304"/>
                <a:gd name="T65" fmla="*/ 36 h 741"/>
                <a:gd name="T66" fmla="*/ 286 w 304"/>
                <a:gd name="T67" fmla="*/ 36 h 741"/>
                <a:gd name="T68" fmla="*/ 286 w 304"/>
                <a:gd name="T69" fmla="*/ 42 h 741"/>
                <a:gd name="T70" fmla="*/ 280 w 304"/>
                <a:gd name="T71" fmla="*/ 42 h 741"/>
                <a:gd name="T72" fmla="*/ 280 w 304"/>
                <a:gd name="T73" fmla="*/ 42 h 741"/>
                <a:gd name="T74" fmla="*/ 280 w 304"/>
                <a:gd name="T75" fmla="*/ 42 h 7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04" h="741">
                  <a:moveTo>
                    <a:pt x="280" y="42"/>
                  </a:moveTo>
                  <a:lnTo>
                    <a:pt x="274" y="42"/>
                  </a:lnTo>
                  <a:lnTo>
                    <a:pt x="268" y="42"/>
                  </a:lnTo>
                  <a:lnTo>
                    <a:pt x="256" y="42"/>
                  </a:lnTo>
                  <a:lnTo>
                    <a:pt x="238" y="48"/>
                  </a:lnTo>
                  <a:lnTo>
                    <a:pt x="214" y="12"/>
                  </a:lnTo>
                  <a:lnTo>
                    <a:pt x="196" y="0"/>
                  </a:lnTo>
                  <a:lnTo>
                    <a:pt x="196" y="0"/>
                  </a:lnTo>
                  <a:lnTo>
                    <a:pt x="164" y="167"/>
                  </a:lnTo>
                  <a:lnTo>
                    <a:pt x="144" y="217"/>
                  </a:lnTo>
                  <a:lnTo>
                    <a:pt x="110" y="281"/>
                  </a:lnTo>
                  <a:lnTo>
                    <a:pt x="96" y="327"/>
                  </a:lnTo>
                  <a:lnTo>
                    <a:pt x="124" y="405"/>
                  </a:lnTo>
                  <a:lnTo>
                    <a:pt x="100" y="463"/>
                  </a:lnTo>
                  <a:lnTo>
                    <a:pt x="68" y="503"/>
                  </a:lnTo>
                  <a:lnTo>
                    <a:pt x="30" y="539"/>
                  </a:lnTo>
                  <a:lnTo>
                    <a:pt x="24" y="613"/>
                  </a:lnTo>
                  <a:lnTo>
                    <a:pt x="0" y="741"/>
                  </a:lnTo>
                  <a:lnTo>
                    <a:pt x="202" y="741"/>
                  </a:lnTo>
                  <a:lnTo>
                    <a:pt x="180" y="639"/>
                  </a:lnTo>
                  <a:lnTo>
                    <a:pt x="192" y="589"/>
                  </a:lnTo>
                  <a:lnTo>
                    <a:pt x="178" y="539"/>
                  </a:lnTo>
                  <a:lnTo>
                    <a:pt x="190" y="499"/>
                  </a:lnTo>
                  <a:lnTo>
                    <a:pt x="184" y="465"/>
                  </a:lnTo>
                  <a:lnTo>
                    <a:pt x="192" y="391"/>
                  </a:lnTo>
                  <a:lnTo>
                    <a:pt x="216" y="313"/>
                  </a:lnTo>
                  <a:lnTo>
                    <a:pt x="238" y="249"/>
                  </a:lnTo>
                  <a:lnTo>
                    <a:pt x="268" y="185"/>
                  </a:lnTo>
                  <a:lnTo>
                    <a:pt x="284" y="159"/>
                  </a:lnTo>
                  <a:lnTo>
                    <a:pt x="304" y="12"/>
                  </a:lnTo>
                  <a:lnTo>
                    <a:pt x="298" y="24"/>
                  </a:lnTo>
                  <a:lnTo>
                    <a:pt x="292" y="30"/>
                  </a:lnTo>
                  <a:lnTo>
                    <a:pt x="292" y="36"/>
                  </a:lnTo>
                  <a:lnTo>
                    <a:pt x="286" y="36"/>
                  </a:lnTo>
                  <a:lnTo>
                    <a:pt x="286" y="42"/>
                  </a:lnTo>
                  <a:lnTo>
                    <a:pt x="280" y="42"/>
                  </a:lnTo>
                  <a:lnTo>
                    <a:pt x="280" y="42"/>
                  </a:lnTo>
                  <a:lnTo>
                    <a:pt x="280" y="42"/>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xmlns="" w="9525">
                  <a:solidFill>
                    <a:srgbClr val="FF6FB8"/>
                  </a:solidFill>
                  <a:prstDash val="solid"/>
                  <a:round/>
                  <a:headEnd/>
                  <a:tailEnd/>
                </a14:hiddenLine>
              </a:ext>
            </a:extLst>
          </p:spPr>
          <p:txBody>
            <a:bodyPr/>
            <a:lstStyle/>
            <a:p>
              <a:pPr>
                <a:defRPr/>
              </a:pPr>
              <a:endParaRPr lang="it-IT"/>
            </a:p>
          </p:txBody>
        </p:sp>
        <p:sp>
          <p:nvSpPr>
            <p:cNvPr id="9" name="Freeform 7"/>
            <p:cNvSpPr>
              <a:spLocks/>
            </p:cNvSpPr>
            <p:nvPr/>
          </p:nvSpPr>
          <p:spPr bwMode="ltGray">
            <a:xfrm>
              <a:off x="4918" y="3553"/>
              <a:ext cx="314" cy="767"/>
            </a:xfrm>
            <a:custGeom>
              <a:avLst/>
              <a:gdLst>
                <a:gd name="T0" fmla="*/ 284 w 314"/>
                <a:gd name="T1" fmla="*/ 6 h 767"/>
                <a:gd name="T2" fmla="*/ 278 w 314"/>
                <a:gd name="T3" fmla="*/ 6 h 767"/>
                <a:gd name="T4" fmla="*/ 272 w 314"/>
                <a:gd name="T5" fmla="*/ 12 h 767"/>
                <a:gd name="T6" fmla="*/ 254 w 314"/>
                <a:gd name="T7" fmla="*/ 18 h 767"/>
                <a:gd name="T8" fmla="*/ 230 w 314"/>
                <a:gd name="T9" fmla="*/ 24 h 767"/>
                <a:gd name="T10" fmla="*/ 206 w 314"/>
                <a:gd name="T11" fmla="*/ 42 h 767"/>
                <a:gd name="T12" fmla="*/ 188 w 314"/>
                <a:gd name="T13" fmla="*/ 48 h 767"/>
                <a:gd name="T14" fmla="*/ 176 w 314"/>
                <a:gd name="T15" fmla="*/ 54 h 767"/>
                <a:gd name="T16" fmla="*/ 170 w 314"/>
                <a:gd name="T17" fmla="*/ 54 h 767"/>
                <a:gd name="T18" fmla="*/ 150 w 314"/>
                <a:gd name="T19" fmla="*/ 169 h 767"/>
                <a:gd name="T20" fmla="*/ 110 w 314"/>
                <a:gd name="T21" fmla="*/ 225 h 767"/>
                <a:gd name="T22" fmla="*/ 54 w 314"/>
                <a:gd name="T23" fmla="*/ 383 h 767"/>
                <a:gd name="T24" fmla="*/ 82 w 314"/>
                <a:gd name="T25" fmla="*/ 555 h 767"/>
                <a:gd name="T26" fmla="*/ 40 w 314"/>
                <a:gd name="T27" fmla="*/ 679 h 767"/>
                <a:gd name="T28" fmla="*/ 0 w 314"/>
                <a:gd name="T29" fmla="*/ 767 h 767"/>
                <a:gd name="T30" fmla="*/ 108 w 314"/>
                <a:gd name="T31" fmla="*/ 767 h 767"/>
                <a:gd name="T32" fmla="*/ 120 w 314"/>
                <a:gd name="T33" fmla="*/ 611 h 767"/>
                <a:gd name="T34" fmla="*/ 148 w 314"/>
                <a:gd name="T35" fmla="*/ 499 h 767"/>
                <a:gd name="T36" fmla="*/ 160 w 314"/>
                <a:gd name="T37" fmla="*/ 367 h 767"/>
                <a:gd name="T38" fmla="*/ 218 w 314"/>
                <a:gd name="T39" fmla="*/ 327 h 767"/>
                <a:gd name="T40" fmla="*/ 238 w 314"/>
                <a:gd name="T41" fmla="*/ 221 h 767"/>
                <a:gd name="T42" fmla="*/ 296 w 314"/>
                <a:gd name="T43" fmla="*/ 135 h 767"/>
                <a:gd name="T44" fmla="*/ 314 w 314"/>
                <a:gd name="T45" fmla="*/ 0 h 767"/>
                <a:gd name="T46" fmla="*/ 302 w 314"/>
                <a:gd name="T47" fmla="*/ 0 h 767"/>
                <a:gd name="T48" fmla="*/ 296 w 314"/>
                <a:gd name="T49" fmla="*/ 0 h 767"/>
                <a:gd name="T50" fmla="*/ 290 w 314"/>
                <a:gd name="T51" fmla="*/ 0 h 767"/>
                <a:gd name="T52" fmla="*/ 284 w 314"/>
                <a:gd name="T53" fmla="*/ 6 h 767"/>
                <a:gd name="T54" fmla="*/ 284 w 314"/>
                <a:gd name="T55" fmla="*/ 6 h 767"/>
                <a:gd name="T56" fmla="*/ 284 w 314"/>
                <a:gd name="T57" fmla="*/ 6 h 767"/>
                <a:gd name="T58" fmla="*/ 284 w 314"/>
                <a:gd name="T59" fmla="*/ 6 h 7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314" h="767">
                  <a:moveTo>
                    <a:pt x="284" y="6"/>
                  </a:moveTo>
                  <a:lnTo>
                    <a:pt x="278" y="6"/>
                  </a:lnTo>
                  <a:lnTo>
                    <a:pt x="272" y="12"/>
                  </a:lnTo>
                  <a:lnTo>
                    <a:pt x="254" y="18"/>
                  </a:lnTo>
                  <a:lnTo>
                    <a:pt x="230" y="24"/>
                  </a:lnTo>
                  <a:lnTo>
                    <a:pt x="206" y="42"/>
                  </a:lnTo>
                  <a:lnTo>
                    <a:pt x="188" y="48"/>
                  </a:lnTo>
                  <a:lnTo>
                    <a:pt x="176" y="54"/>
                  </a:lnTo>
                  <a:lnTo>
                    <a:pt x="170" y="54"/>
                  </a:lnTo>
                  <a:lnTo>
                    <a:pt x="150" y="169"/>
                  </a:lnTo>
                  <a:lnTo>
                    <a:pt x="110" y="225"/>
                  </a:lnTo>
                  <a:lnTo>
                    <a:pt x="54" y="383"/>
                  </a:lnTo>
                  <a:lnTo>
                    <a:pt x="82" y="555"/>
                  </a:lnTo>
                  <a:lnTo>
                    <a:pt x="40" y="679"/>
                  </a:lnTo>
                  <a:lnTo>
                    <a:pt x="0" y="767"/>
                  </a:lnTo>
                  <a:lnTo>
                    <a:pt x="108" y="767"/>
                  </a:lnTo>
                  <a:lnTo>
                    <a:pt x="120" y="611"/>
                  </a:lnTo>
                  <a:lnTo>
                    <a:pt x="148" y="499"/>
                  </a:lnTo>
                  <a:lnTo>
                    <a:pt x="160" y="367"/>
                  </a:lnTo>
                  <a:lnTo>
                    <a:pt x="218" y="327"/>
                  </a:lnTo>
                  <a:lnTo>
                    <a:pt x="238" y="221"/>
                  </a:lnTo>
                  <a:lnTo>
                    <a:pt x="296" y="135"/>
                  </a:lnTo>
                  <a:lnTo>
                    <a:pt x="314" y="0"/>
                  </a:lnTo>
                  <a:lnTo>
                    <a:pt x="302" y="0"/>
                  </a:lnTo>
                  <a:lnTo>
                    <a:pt x="296" y="0"/>
                  </a:lnTo>
                  <a:lnTo>
                    <a:pt x="290" y="0"/>
                  </a:lnTo>
                  <a:lnTo>
                    <a:pt x="284" y="6"/>
                  </a:lnTo>
                  <a:lnTo>
                    <a:pt x="284" y="6"/>
                  </a:lnTo>
                  <a:lnTo>
                    <a:pt x="284" y="6"/>
                  </a:lnTo>
                  <a:lnTo>
                    <a:pt x="284" y="6"/>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xmlns="" w="9525">
                  <a:solidFill>
                    <a:srgbClr val="FF6FB8"/>
                  </a:solidFill>
                  <a:prstDash val="solid"/>
                  <a:round/>
                  <a:headEnd/>
                  <a:tailEnd/>
                </a14:hiddenLine>
              </a:ext>
            </a:extLst>
          </p:spPr>
          <p:txBody>
            <a:bodyPr/>
            <a:lstStyle/>
            <a:p>
              <a:pPr>
                <a:defRPr/>
              </a:pPr>
              <a:endParaRPr lang="it-IT"/>
            </a:p>
          </p:txBody>
        </p:sp>
        <p:sp>
          <p:nvSpPr>
            <p:cNvPr id="10" name="Freeform 8"/>
            <p:cNvSpPr>
              <a:spLocks/>
            </p:cNvSpPr>
            <p:nvPr/>
          </p:nvSpPr>
          <p:spPr bwMode="ltGray">
            <a:xfrm>
              <a:off x="4700" y="3697"/>
              <a:ext cx="275" cy="623"/>
            </a:xfrm>
            <a:custGeom>
              <a:avLst/>
              <a:gdLst>
                <a:gd name="T0" fmla="*/ 257 w 275"/>
                <a:gd name="T1" fmla="*/ 12 h 623"/>
                <a:gd name="T2" fmla="*/ 239 w 275"/>
                <a:gd name="T3" fmla="*/ 6 h 623"/>
                <a:gd name="T4" fmla="*/ 203 w 275"/>
                <a:gd name="T5" fmla="*/ 6 h 623"/>
                <a:gd name="T6" fmla="*/ 203 w 275"/>
                <a:gd name="T7" fmla="*/ 6 h 623"/>
                <a:gd name="T8" fmla="*/ 197 w 275"/>
                <a:gd name="T9" fmla="*/ 6 h 623"/>
                <a:gd name="T10" fmla="*/ 185 w 275"/>
                <a:gd name="T11" fmla="*/ 0 h 623"/>
                <a:gd name="T12" fmla="*/ 173 w 275"/>
                <a:gd name="T13" fmla="*/ 0 h 623"/>
                <a:gd name="T14" fmla="*/ 166 w 275"/>
                <a:gd name="T15" fmla="*/ 0 h 623"/>
                <a:gd name="T16" fmla="*/ 160 w 275"/>
                <a:gd name="T17" fmla="*/ 0 h 623"/>
                <a:gd name="T18" fmla="*/ 144 w 275"/>
                <a:gd name="T19" fmla="*/ 117 h 623"/>
                <a:gd name="T20" fmla="*/ 128 w 275"/>
                <a:gd name="T21" fmla="*/ 185 h 623"/>
                <a:gd name="T22" fmla="*/ 58 w 275"/>
                <a:gd name="T23" fmla="*/ 299 h 623"/>
                <a:gd name="T24" fmla="*/ 54 w 275"/>
                <a:gd name="T25" fmla="*/ 441 h 623"/>
                <a:gd name="T26" fmla="*/ 24 w 275"/>
                <a:gd name="T27" fmla="*/ 523 h 623"/>
                <a:gd name="T28" fmla="*/ 0 w 275"/>
                <a:gd name="T29" fmla="*/ 623 h 623"/>
                <a:gd name="T30" fmla="*/ 78 w 275"/>
                <a:gd name="T31" fmla="*/ 623 h 623"/>
                <a:gd name="T32" fmla="*/ 92 w 275"/>
                <a:gd name="T33" fmla="*/ 555 h 623"/>
                <a:gd name="T34" fmla="*/ 134 w 275"/>
                <a:gd name="T35" fmla="*/ 447 h 623"/>
                <a:gd name="T36" fmla="*/ 158 w 275"/>
                <a:gd name="T37" fmla="*/ 315 h 623"/>
                <a:gd name="T38" fmla="*/ 184 w 275"/>
                <a:gd name="T39" fmla="*/ 257 h 623"/>
                <a:gd name="T40" fmla="*/ 216 w 275"/>
                <a:gd name="T41" fmla="*/ 211 h 623"/>
                <a:gd name="T42" fmla="*/ 222 w 275"/>
                <a:gd name="T43" fmla="*/ 145 h 623"/>
                <a:gd name="T44" fmla="*/ 240 w 275"/>
                <a:gd name="T45" fmla="*/ 111 h 623"/>
                <a:gd name="T46" fmla="*/ 262 w 275"/>
                <a:gd name="T47" fmla="*/ 79 h 623"/>
                <a:gd name="T48" fmla="*/ 275 w 275"/>
                <a:gd name="T49" fmla="*/ 6 h 623"/>
                <a:gd name="T50" fmla="*/ 263 w 275"/>
                <a:gd name="T51" fmla="*/ 12 h 623"/>
                <a:gd name="T52" fmla="*/ 257 w 275"/>
                <a:gd name="T53" fmla="*/ 12 h 623"/>
                <a:gd name="T54" fmla="*/ 257 w 275"/>
                <a:gd name="T55" fmla="*/ 12 h 623"/>
                <a:gd name="T56" fmla="*/ 257 w 275"/>
                <a:gd name="T57" fmla="*/ 12 h 6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75" h="623">
                  <a:moveTo>
                    <a:pt x="257" y="12"/>
                  </a:moveTo>
                  <a:lnTo>
                    <a:pt x="239" y="6"/>
                  </a:lnTo>
                  <a:lnTo>
                    <a:pt x="203" y="6"/>
                  </a:lnTo>
                  <a:lnTo>
                    <a:pt x="203" y="6"/>
                  </a:lnTo>
                  <a:lnTo>
                    <a:pt x="197" y="6"/>
                  </a:lnTo>
                  <a:lnTo>
                    <a:pt x="185" y="0"/>
                  </a:lnTo>
                  <a:lnTo>
                    <a:pt x="173" y="0"/>
                  </a:lnTo>
                  <a:lnTo>
                    <a:pt x="166" y="0"/>
                  </a:lnTo>
                  <a:lnTo>
                    <a:pt x="160" y="0"/>
                  </a:lnTo>
                  <a:lnTo>
                    <a:pt x="144" y="117"/>
                  </a:lnTo>
                  <a:lnTo>
                    <a:pt x="128" y="185"/>
                  </a:lnTo>
                  <a:lnTo>
                    <a:pt x="58" y="299"/>
                  </a:lnTo>
                  <a:lnTo>
                    <a:pt x="54" y="441"/>
                  </a:lnTo>
                  <a:lnTo>
                    <a:pt x="24" y="523"/>
                  </a:lnTo>
                  <a:lnTo>
                    <a:pt x="0" y="623"/>
                  </a:lnTo>
                  <a:lnTo>
                    <a:pt x="78" y="623"/>
                  </a:lnTo>
                  <a:lnTo>
                    <a:pt x="92" y="555"/>
                  </a:lnTo>
                  <a:lnTo>
                    <a:pt x="134" y="447"/>
                  </a:lnTo>
                  <a:lnTo>
                    <a:pt x="158" y="315"/>
                  </a:lnTo>
                  <a:lnTo>
                    <a:pt x="184" y="257"/>
                  </a:lnTo>
                  <a:lnTo>
                    <a:pt x="216" y="211"/>
                  </a:lnTo>
                  <a:lnTo>
                    <a:pt x="222" y="145"/>
                  </a:lnTo>
                  <a:lnTo>
                    <a:pt x="240" y="111"/>
                  </a:lnTo>
                  <a:lnTo>
                    <a:pt x="262" y="79"/>
                  </a:lnTo>
                  <a:lnTo>
                    <a:pt x="275" y="6"/>
                  </a:lnTo>
                  <a:lnTo>
                    <a:pt x="263" y="12"/>
                  </a:lnTo>
                  <a:lnTo>
                    <a:pt x="257" y="12"/>
                  </a:lnTo>
                  <a:lnTo>
                    <a:pt x="257" y="12"/>
                  </a:lnTo>
                  <a:lnTo>
                    <a:pt x="257" y="12"/>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xmlns="" w="9525">
                  <a:solidFill>
                    <a:srgbClr val="FF6FB8"/>
                  </a:solidFill>
                  <a:prstDash val="solid"/>
                  <a:round/>
                  <a:headEnd/>
                  <a:tailEnd/>
                </a14:hiddenLine>
              </a:ext>
            </a:extLst>
          </p:spPr>
          <p:txBody>
            <a:bodyPr/>
            <a:lstStyle/>
            <a:p>
              <a:pPr>
                <a:defRPr/>
              </a:pPr>
              <a:endParaRPr lang="it-IT"/>
            </a:p>
          </p:txBody>
        </p:sp>
        <p:sp>
          <p:nvSpPr>
            <p:cNvPr id="11" name="Freeform 9"/>
            <p:cNvSpPr>
              <a:spLocks/>
            </p:cNvSpPr>
            <p:nvPr/>
          </p:nvSpPr>
          <p:spPr bwMode="ltGray">
            <a:xfrm>
              <a:off x="4522" y="3709"/>
              <a:ext cx="213" cy="611"/>
            </a:xfrm>
            <a:custGeom>
              <a:avLst/>
              <a:gdLst>
                <a:gd name="T0" fmla="*/ 171 w 213"/>
                <a:gd name="T1" fmla="*/ 12 h 611"/>
                <a:gd name="T2" fmla="*/ 159 w 213"/>
                <a:gd name="T3" fmla="*/ 24 h 611"/>
                <a:gd name="T4" fmla="*/ 153 w 213"/>
                <a:gd name="T5" fmla="*/ 36 h 611"/>
                <a:gd name="T6" fmla="*/ 128 w 213"/>
                <a:gd name="T7" fmla="*/ 60 h 611"/>
                <a:gd name="T8" fmla="*/ 110 w 213"/>
                <a:gd name="T9" fmla="*/ 83 h 611"/>
                <a:gd name="T10" fmla="*/ 86 w 213"/>
                <a:gd name="T11" fmla="*/ 119 h 611"/>
                <a:gd name="T12" fmla="*/ 68 w 213"/>
                <a:gd name="T13" fmla="*/ 167 h 611"/>
                <a:gd name="T14" fmla="*/ 68 w 213"/>
                <a:gd name="T15" fmla="*/ 221 h 611"/>
                <a:gd name="T16" fmla="*/ 68 w 213"/>
                <a:gd name="T17" fmla="*/ 227 h 611"/>
                <a:gd name="T18" fmla="*/ 68 w 213"/>
                <a:gd name="T19" fmla="*/ 233 h 611"/>
                <a:gd name="T20" fmla="*/ 68 w 213"/>
                <a:gd name="T21" fmla="*/ 239 h 611"/>
                <a:gd name="T22" fmla="*/ 68 w 213"/>
                <a:gd name="T23" fmla="*/ 245 h 611"/>
                <a:gd name="T24" fmla="*/ 68 w 213"/>
                <a:gd name="T25" fmla="*/ 251 h 611"/>
                <a:gd name="T26" fmla="*/ 68 w 213"/>
                <a:gd name="T27" fmla="*/ 251 h 611"/>
                <a:gd name="T28" fmla="*/ 68 w 213"/>
                <a:gd name="T29" fmla="*/ 257 h 611"/>
                <a:gd name="T30" fmla="*/ 68 w 213"/>
                <a:gd name="T31" fmla="*/ 269 h 611"/>
                <a:gd name="T32" fmla="*/ 74 w 213"/>
                <a:gd name="T33" fmla="*/ 287 h 611"/>
                <a:gd name="T34" fmla="*/ 80 w 213"/>
                <a:gd name="T35" fmla="*/ 305 h 611"/>
                <a:gd name="T36" fmla="*/ 86 w 213"/>
                <a:gd name="T37" fmla="*/ 311 h 611"/>
                <a:gd name="T38" fmla="*/ 86 w 213"/>
                <a:gd name="T39" fmla="*/ 311 h 611"/>
                <a:gd name="T40" fmla="*/ 92 w 213"/>
                <a:gd name="T41" fmla="*/ 317 h 611"/>
                <a:gd name="T42" fmla="*/ 92 w 213"/>
                <a:gd name="T43" fmla="*/ 323 h 611"/>
                <a:gd name="T44" fmla="*/ 92 w 213"/>
                <a:gd name="T45" fmla="*/ 323 h 611"/>
                <a:gd name="T46" fmla="*/ 24 w 213"/>
                <a:gd name="T47" fmla="*/ 437 h 611"/>
                <a:gd name="T48" fmla="*/ 18 w 213"/>
                <a:gd name="T49" fmla="*/ 471 h 611"/>
                <a:gd name="T50" fmla="*/ 0 w 213"/>
                <a:gd name="T51" fmla="*/ 547 h 611"/>
                <a:gd name="T52" fmla="*/ 50 w 213"/>
                <a:gd name="T53" fmla="*/ 611 h 611"/>
                <a:gd name="T54" fmla="*/ 114 w 213"/>
                <a:gd name="T55" fmla="*/ 611 h 611"/>
                <a:gd name="T56" fmla="*/ 104 w 213"/>
                <a:gd name="T57" fmla="*/ 555 h 611"/>
                <a:gd name="T58" fmla="*/ 120 w 213"/>
                <a:gd name="T59" fmla="*/ 515 h 611"/>
                <a:gd name="T60" fmla="*/ 150 w 213"/>
                <a:gd name="T61" fmla="*/ 449 h 611"/>
                <a:gd name="T62" fmla="*/ 166 w 213"/>
                <a:gd name="T63" fmla="*/ 377 h 611"/>
                <a:gd name="T64" fmla="*/ 156 w 213"/>
                <a:gd name="T65" fmla="*/ 295 h 611"/>
                <a:gd name="T66" fmla="*/ 170 w 213"/>
                <a:gd name="T67" fmla="*/ 203 h 611"/>
                <a:gd name="T68" fmla="*/ 212 w 213"/>
                <a:gd name="T69" fmla="*/ 95 h 611"/>
                <a:gd name="T70" fmla="*/ 213 w 213"/>
                <a:gd name="T71" fmla="*/ 0 h 611"/>
                <a:gd name="T72" fmla="*/ 207 w 213"/>
                <a:gd name="T73" fmla="*/ 0 h 611"/>
                <a:gd name="T74" fmla="*/ 201 w 213"/>
                <a:gd name="T75" fmla="*/ 0 h 611"/>
                <a:gd name="T76" fmla="*/ 195 w 213"/>
                <a:gd name="T77" fmla="*/ 0 h 611"/>
                <a:gd name="T78" fmla="*/ 189 w 213"/>
                <a:gd name="T79" fmla="*/ 0 h 611"/>
                <a:gd name="T80" fmla="*/ 183 w 213"/>
                <a:gd name="T81" fmla="*/ 6 h 611"/>
                <a:gd name="T82" fmla="*/ 177 w 213"/>
                <a:gd name="T83" fmla="*/ 6 h 611"/>
                <a:gd name="T84" fmla="*/ 171 w 213"/>
                <a:gd name="T85" fmla="*/ 12 h 611"/>
                <a:gd name="T86" fmla="*/ 171 w 213"/>
                <a:gd name="T87" fmla="*/ 12 h 611"/>
                <a:gd name="T88" fmla="*/ 171 w 213"/>
                <a:gd name="T89" fmla="*/ 12 h 6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13" h="611">
                  <a:moveTo>
                    <a:pt x="171" y="12"/>
                  </a:moveTo>
                  <a:lnTo>
                    <a:pt x="159" y="24"/>
                  </a:lnTo>
                  <a:lnTo>
                    <a:pt x="153" y="36"/>
                  </a:lnTo>
                  <a:lnTo>
                    <a:pt x="128" y="60"/>
                  </a:lnTo>
                  <a:lnTo>
                    <a:pt x="110" y="83"/>
                  </a:lnTo>
                  <a:lnTo>
                    <a:pt x="86" y="119"/>
                  </a:lnTo>
                  <a:lnTo>
                    <a:pt x="68" y="167"/>
                  </a:lnTo>
                  <a:lnTo>
                    <a:pt x="68" y="221"/>
                  </a:lnTo>
                  <a:lnTo>
                    <a:pt x="68" y="227"/>
                  </a:lnTo>
                  <a:lnTo>
                    <a:pt x="68" y="233"/>
                  </a:lnTo>
                  <a:lnTo>
                    <a:pt x="68" y="239"/>
                  </a:lnTo>
                  <a:lnTo>
                    <a:pt x="68" y="245"/>
                  </a:lnTo>
                  <a:lnTo>
                    <a:pt x="68" y="251"/>
                  </a:lnTo>
                  <a:lnTo>
                    <a:pt x="68" y="251"/>
                  </a:lnTo>
                  <a:lnTo>
                    <a:pt x="68" y="257"/>
                  </a:lnTo>
                  <a:lnTo>
                    <a:pt x="68" y="269"/>
                  </a:lnTo>
                  <a:lnTo>
                    <a:pt x="74" y="287"/>
                  </a:lnTo>
                  <a:lnTo>
                    <a:pt x="80" y="305"/>
                  </a:lnTo>
                  <a:lnTo>
                    <a:pt x="86" y="311"/>
                  </a:lnTo>
                  <a:lnTo>
                    <a:pt x="86" y="311"/>
                  </a:lnTo>
                  <a:lnTo>
                    <a:pt x="92" y="317"/>
                  </a:lnTo>
                  <a:lnTo>
                    <a:pt x="92" y="323"/>
                  </a:lnTo>
                  <a:lnTo>
                    <a:pt x="92" y="323"/>
                  </a:lnTo>
                  <a:lnTo>
                    <a:pt x="24" y="437"/>
                  </a:lnTo>
                  <a:lnTo>
                    <a:pt x="18" y="471"/>
                  </a:lnTo>
                  <a:lnTo>
                    <a:pt x="0" y="547"/>
                  </a:lnTo>
                  <a:lnTo>
                    <a:pt x="50" y="611"/>
                  </a:lnTo>
                  <a:lnTo>
                    <a:pt x="114" y="611"/>
                  </a:lnTo>
                  <a:lnTo>
                    <a:pt x="104" y="555"/>
                  </a:lnTo>
                  <a:lnTo>
                    <a:pt x="120" y="515"/>
                  </a:lnTo>
                  <a:lnTo>
                    <a:pt x="150" y="449"/>
                  </a:lnTo>
                  <a:lnTo>
                    <a:pt x="166" y="377"/>
                  </a:lnTo>
                  <a:lnTo>
                    <a:pt x="156" y="295"/>
                  </a:lnTo>
                  <a:lnTo>
                    <a:pt x="170" y="203"/>
                  </a:lnTo>
                  <a:lnTo>
                    <a:pt x="212" y="95"/>
                  </a:lnTo>
                  <a:lnTo>
                    <a:pt x="213" y="0"/>
                  </a:lnTo>
                  <a:lnTo>
                    <a:pt x="207" y="0"/>
                  </a:lnTo>
                  <a:lnTo>
                    <a:pt x="201" y="0"/>
                  </a:lnTo>
                  <a:lnTo>
                    <a:pt x="195" y="0"/>
                  </a:lnTo>
                  <a:lnTo>
                    <a:pt x="189" y="0"/>
                  </a:lnTo>
                  <a:lnTo>
                    <a:pt x="183" y="6"/>
                  </a:lnTo>
                  <a:lnTo>
                    <a:pt x="177" y="6"/>
                  </a:lnTo>
                  <a:lnTo>
                    <a:pt x="171" y="12"/>
                  </a:lnTo>
                  <a:lnTo>
                    <a:pt x="171" y="12"/>
                  </a:lnTo>
                  <a:lnTo>
                    <a:pt x="171" y="12"/>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xmlns="" w="9525">
                  <a:solidFill>
                    <a:srgbClr val="FF6FB8"/>
                  </a:solidFill>
                  <a:prstDash val="solid"/>
                  <a:round/>
                  <a:headEnd/>
                  <a:tailEnd/>
                </a14:hiddenLine>
              </a:ext>
            </a:extLst>
          </p:spPr>
          <p:txBody>
            <a:bodyPr/>
            <a:lstStyle/>
            <a:p>
              <a:pPr>
                <a:defRPr/>
              </a:pPr>
              <a:endParaRPr lang="it-IT"/>
            </a:p>
          </p:txBody>
        </p:sp>
        <p:sp>
          <p:nvSpPr>
            <p:cNvPr id="12" name="Freeform 10"/>
            <p:cNvSpPr>
              <a:spLocks/>
            </p:cNvSpPr>
            <p:nvPr/>
          </p:nvSpPr>
          <p:spPr bwMode="ltGray">
            <a:xfrm>
              <a:off x="4292" y="3936"/>
              <a:ext cx="167" cy="384"/>
            </a:xfrm>
            <a:custGeom>
              <a:avLst/>
              <a:gdLst>
                <a:gd name="T0" fmla="*/ 149 w 167"/>
                <a:gd name="T1" fmla="*/ 60 h 384"/>
                <a:gd name="T2" fmla="*/ 119 w 167"/>
                <a:gd name="T3" fmla="*/ 30 h 384"/>
                <a:gd name="T4" fmla="*/ 89 w 167"/>
                <a:gd name="T5" fmla="*/ 12 h 384"/>
                <a:gd name="T6" fmla="*/ 59 w 167"/>
                <a:gd name="T7" fmla="*/ 0 h 384"/>
                <a:gd name="T8" fmla="*/ 54 w 167"/>
                <a:gd name="T9" fmla="*/ 70 h 384"/>
                <a:gd name="T10" fmla="*/ 46 w 167"/>
                <a:gd name="T11" fmla="*/ 112 h 384"/>
                <a:gd name="T12" fmla="*/ 52 w 167"/>
                <a:gd name="T13" fmla="*/ 168 h 384"/>
                <a:gd name="T14" fmla="*/ 24 w 167"/>
                <a:gd name="T15" fmla="*/ 194 h 384"/>
                <a:gd name="T16" fmla="*/ 16 w 167"/>
                <a:gd name="T17" fmla="*/ 258 h 384"/>
                <a:gd name="T18" fmla="*/ 2 w 167"/>
                <a:gd name="T19" fmla="*/ 300 h 384"/>
                <a:gd name="T20" fmla="*/ 0 w 167"/>
                <a:gd name="T21" fmla="*/ 352 h 384"/>
                <a:gd name="T22" fmla="*/ 47 w 167"/>
                <a:gd name="T23" fmla="*/ 384 h 384"/>
                <a:gd name="T24" fmla="*/ 149 w 167"/>
                <a:gd name="T25" fmla="*/ 384 h 384"/>
                <a:gd name="T26" fmla="*/ 134 w 167"/>
                <a:gd name="T27" fmla="*/ 350 h 384"/>
                <a:gd name="T28" fmla="*/ 104 w 167"/>
                <a:gd name="T29" fmla="*/ 324 h 384"/>
                <a:gd name="T30" fmla="*/ 138 w 167"/>
                <a:gd name="T31" fmla="*/ 274 h 384"/>
                <a:gd name="T32" fmla="*/ 122 w 167"/>
                <a:gd name="T33" fmla="*/ 220 h 384"/>
                <a:gd name="T34" fmla="*/ 132 w 167"/>
                <a:gd name="T35" fmla="*/ 186 h 384"/>
                <a:gd name="T36" fmla="*/ 140 w 167"/>
                <a:gd name="T37" fmla="*/ 154 h 384"/>
                <a:gd name="T38" fmla="*/ 167 w 167"/>
                <a:gd name="T39" fmla="*/ 90 h 384"/>
                <a:gd name="T40" fmla="*/ 149 w 167"/>
                <a:gd name="T41" fmla="*/ 60 h 384"/>
                <a:gd name="T42" fmla="*/ 149 w 167"/>
                <a:gd name="T43" fmla="*/ 60 h 384"/>
                <a:gd name="T44" fmla="*/ 149 w 167"/>
                <a:gd name="T45" fmla="*/ 60 h 3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67" h="384">
                  <a:moveTo>
                    <a:pt x="149" y="60"/>
                  </a:moveTo>
                  <a:lnTo>
                    <a:pt x="119" y="30"/>
                  </a:lnTo>
                  <a:lnTo>
                    <a:pt x="89" y="12"/>
                  </a:lnTo>
                  <a:lnTo>
                    <a:pt x="59" y="0"/>
                  </a:lnTo>
                  <a:lnTo>
                    <a:pt x="54" y="70"/>
                  </a:lnTo>
                  <a:lnTo>
                    <a:pt x="46" y="112"/>
                  </a:lnTo>
                  <a:lnTo>
                    <a:pt x="52" y="168"/>
                  </a:lnTo>
                  <a:lnTo>
                    <a:pt x="24" y="194"/>
                  </a:lnTo>
                  <a:lnTo>
                    <a:pt x="16" y="258"/>
                  </a:lnTo>
                  <a:lnTo>
                    <a:pt x="2" y="300"/>
                  </a:lnTo>
                  <a:lnTo>
                    <a:pt x="0" y="352"/>
                  </a:lnTo>
                  <a:lnTo>
                    <a:pt x="47" y="384"/>
                  </a:lnTo>
                  <a:lnTo>
                    <a:pt x="149" y="384"/>
                  </a:lnTo>
                  <a:lnTo>
                    <a:pt x="134" y="350"/>
                  </a:lnTo>
                  <a:lnTo>
                    <a:pt x="104" y="324"/>
                  </a:lnTo>
                  <a:lnTo>
                    <a:pt x="138" y="274"/>
                  </a:lnTo>
                  <a:lnTo>
                    <a:pt x="122" y="220"/>
                  </a:lnTo>
                  <a:lnTo>
                    <a:pt x="132" y="186"/>
                  </a:lnTo>
                  <a:lnTo>
                    <a:pt x="140" y="154"/>
                  </a:lnTo>
                  <a:lnTo>
                    <a:pt x="167" y="90"/>
                  </a:lnTo>
                  <a:lnTo>
                    <a:pt x="149" y="60"/>
                  </a:lnTo>
                  <a:lnTo>
                    <a:pt x="149" y="60"/>
                  </a:lnTo>
                  <a:lnTo>
                    <a:pt x="149" y="60"/>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xmlns="" w="9525">
                  <a:solidFill>
                    <a:srgbClr val="FF6FB8"/>
                  </a:solidFill>
                  <a:prstDash val="solid"/>
                  <a:round/>
                  <a:headEnd/>
                  <a:tailEnd/>
                </a14:hiddenLine>
              </a:ext>
            </a:extLst>
          </p:spPr>
          <p:txBody>
            <a:bodyPr/>
            <a:lstStyle/>
            <a:p>
              <a:pPr>
                <a:defRPr/>
              </a:pPr>
              <a:endParaRPr lang="it-IT"/>
            </a:p>
          </p:txBody>
        </p:sp>
        <p:sp>
          <p:nvSpPr>
            <p:cNvPr id="13" name="Freeform 11"/>
            <p:cNvSpPr>
              <a:spLocks/>
            </p:cNvSpPr>
            <p:nvPr/>
          </p:nvSpPr>
          <p:spPr bwMode="ltGray">
            <a:xfrm>
              <a:off x="4100" y="4020"/>
              <a:ext cx="166" cy="300"/>
            </a:xfrm>
            <a:custGeom>
              <a:avLst/>
              <a:gdLst>
                <a:gd name="T0" fmla="*/ 136 w 166"/>
                <a:gd name="T1" fmla="*/ 12 h 300"/>
                <a:gd name="T2" fmla="*/ 100 w 166"/>
                <a:gd name="T3" fmla="*/ 0 h 300"/>
                <a:gd name="T4" fmla="*/ 78 w 166"/>
                <a:gd name="T5" fmla="*/ 64 h 300"/>
                <a:gd name="T6" fmla="*/ 70 w 166"/>
                <a:gd name="T7" fmla="*/ 126 h 300"/>
                <a:gd name="T8" fmla="*/ 46 w 166"/>
                <a:gd name="T9" fmla="*/ 184 h 300"/>
                <a:gd name="T10" fmla="*/ 58 w 166"/>
                <a:gd name="T11" fmla="*/ 232 h 300"/>
                <a:gd name="T12" fmla="*/ 38 w 166"/>
                <a:gd name="T13" fmla="*/ 268 h 300"/>
                <a:gd name="T14" fmla="*/ 0 w 166"/>
                <a:gd name="T15" fmla="*/ 300 h 300"/>
                <a:gd name="T16" fmla="*/ 160 w 166"/>
                <a:gd name="T17" fmla="*/ 300 h 300"/>
                <a:gd name="T18" fmla="*/ 136 w 166"/>
                <a:gd name="T19" fmla="*/ 272 h 300"/>
                <a:gd name="T20" fmla="*/ 98 w 166"/>
                <a:gd name="T21" fmla="*/ 234 h 300"/>
                <a:gd name="T22" fmla="*/ 130 w 166"/>
                <a:gd name="T23" fmla="*/ 188 h 300"/>
                <a:gd name="T24" fmla="*/ 138 w 166"/>
                <a:gd name="T25" fmla="*/ 134 h 300"/>
                <a:gd name="T26" fmla="*/ 144 w 166"/>
                <a:gd name="T27" fmla="*/ 94 h 300"/>
                <a:gd name="T28" fmla="*/ 164 w 166"/>
                <a:gd name="T29" fmla="*/ 60 h 300"/>
                <a:gd name="T30" fmla="*/ 166 w 166"/>
                <a:gd name="T31" fmla="*/ 0 h 300"/>
                <a:gd name="T32" fmla="*/ 136 w 166"/>
                <a:gd name="T33" fmla="*/ 12 h 300"/>
                <a:gd name="T34" fmla="*/ 136 w 166"/>
                <a:gd name="T35" fmla="*/ 12 h 300"/>
                <a:gd name="T36" fmla="*/ 136 w 166"/>
                <a:gd name="T37" fmla="*/ 12 h 3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66" h="300">
                  <a:moveTo>
                    <a:pt x="136" y="12"/>
                  </a:moveTo>
                  <a:lnTo>
                    <a:pt x="100" y="0"/>
                  </a:lnTo>
                  <a:lnTo>
                    <a:pt x="78" y="64"/>
                  </a:lnTo>
                  <a:lnTo>
                    <a:pt x="70" y="126"/>
                  </a:lnTo>
                  <a:lnTo>
                    <a:pt x="46" y="184"/>
                  </a:lnTo>
                  <a:lnTo>
                    <a:pt x="58" y="232"/>
                  </a:lnTo>
                  <a:lnTo>
                    <a:pt x="38" y="268"/>
                  </a:lnTo>
                  <a:lnTo>
                    <a:pt x="0" y="300"/>
                  </a:lnTo>
                  <a:lnTo>
                    <a:pt x="160" y="300"/>
                  </a:lnTo>
                  <a:lnTo>
                    <a:pt x="136" y="272"/>
                  </a:lnTo>
                  <a:lnTo>
                    <a:pt x="98" y="234"/>
                  </a:lnTo>
                  <a:lnTo>
                    <a:pt x="130" y="188"/>
                  </a:lnTo>
                  <a:lnTo>
                    <a:pt x="138" y="134"/>
                  </a:lnTo>
                  <a:lnTo>
                    <a:pt x="144" y="94"/>
                  </a:lnTo>
                  <a:lnTo>
                    <a:pt x="164" y="60"/>
                  </a:lnTo>
                  <a:lnTo>
                    <a:pt x="166" y="0"/>
                  </a:lnTo>
                  <a:lnTo>
                    <a:pt x="136" y="12"/>
                  </a:lnTo>
                  <a:lnTo>
                    <a:pt x="136" y="12"/>
                  </a:lnTo>
                  <a:lnTo>
                    <a:pt x="136" y="12"/>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xmlns="" w="9525">
                  <a:solidFill>
                    <a:srgbClr val="FF6FB8"/>
                  </a:solidFill>
                  <a:prstDash val="solid"/>
                  <a:round/>
                  <a:headEnd/>
                  <a:tailEnd/>
                </a14:hiddenLine>
              </a:ext>
            </a:extLst>
          </p:spPr>
          <p:txBody>
            <a:bodyPr/>
            <a:lstStyle/>
            <a:p>
              <a:pPr>
                <a:defRPr/>
              </a:pPr>
              <a:endParaRPr lang="it-IT"/>
            </a:p>
          </p:txBody>
        </p:sp>
        <p:sp>
          <p:nvSpPr>
            <p:cNvPr id="14" name="Freeform 12"/>
            <p:cNvSpPr>
              <a:spLocks/>
            </p:cNvSpPr>
            <p:nvPr/>
          </p:nvSpPr>
          <p:spPr bwMode="ltGray">
            <a:xfrm>
              <a:off x="3910" y="4038"/>
              <a:ext cx="237" cy="282"/>
            </a:xfrm>
            <a:custGeom>
              <a:avLst/>
              <a:gdLst>
                <a:gd name="T0" fmla="*/ 201 w 237"/>
                <a:gd name="T1" fmla="*/ 0 h 282"/>
                <a:gd name="T2" fmla="*/ 183 w 237"/>
                <a:gd name="T3" fmla="*/ 0 h 282"/>
                <a:gd name="T4" fmla="*/ 158 w 237"/>
                <a:gd name="T5" fmla="*/ 50 h 282"/>
                <a:gd name="T6" fmla="*/ 148 w 237"/>
                <a:gd name="T7" fmla="*/ 92 h 282"/>
                <a:gd name="T8" fmla="*/ 120 w 237"/>
                <a:gd name="T9" fmla="*/ 144 h 282"/>
                <a:gd name="T10" fmla="*/ 82 w 237"/>
                <a:gd name="T11" fmla="*/ 182 h 282"/>
                <a:gd name="T12" fmla="*/ 60 w 237"/>
                <a:gd name="T13" fmla="*/ 232 h 282"/>
                <a:gd name="T14" fmla="*/ 0 w 237"/>
                <a:gd name="T15" fmla="*/ 282 h 282"/>
                <a:gd name="T16" fmla="*/ 128 w 237"/>
                <a:gd name="T17" fmla="*/ 282 h 282"/>
                <a:gd name="T18" fmla="*/ 154 w 237"/>
                <a:gd name="T19" fmla="*/ 254 h 282"/>
                <a:gd name="T20" fmla="*/ 158 w 237"/>
                <a:gd name="T21" fmla="*/ 196 h 282"/>
                <a:gd name="T22" fmla="*/ 188 w 237"/>
                <a:gd name="T23" fmla="*/ 148 h 282"/>
                <a:gd name="T24" fmla="*/ 196 w 237"/>
                <a:gd name="T25" fmla="*/ 70 h 282"/>
                <a:gd name="T26" fmla="*/ 237 w 237"/>
                <a:gd name="T27" fmla="*/ 0 h 282"/>
                <a:gd name="T28" fmla="*/ 201 w 237"/>
                <a:gd name="T29" fmla="*/ 0 h 282"/>
                <a:gd name="T30" fmla="*/ 201 w 237"/>
                <a:gd name="T31" fmla="*/ 0 h 282"/>
                <a:gd name="T32" fmla="*/ 201 w 237"/>
                <a:gd name="T33" fmla="*/ 0 h 2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37" h="282">
                  <a:moveTo>
                    <a:pt x="201" y="0"/>
                  </a:moveTo>
                  <a:lnTo>
                    <a:pt x="183" y="0"/>
                  </a:lnTo>
                  <a:lnTo>
                    <a:pt x="158" y="50"/>
                  </a:lnTo>
                  <a:lnTo>
                    <a:pt x="148" y="92"/>
                  </a:lnTo>
                  <a:lnTo>
                    <a:pt x="120" y="144"/>
                  </a:lnTo>
                  <a:lnTo>
                    <a:pt x="82" y="182"/>
                  </a:lnTo>
                  <a:lnTo>
                    <a:pt x="60" y="232"/>
                  </a:lnTo>
                  <a:lnTo>
                    <a:pt x="0" y="282"/>
                  </a:lnTo>
                  <a:lnTo>
                    <a:pt x="128" y="282"/>
                  </a:lnTo>
                  <a:lnTo>
                    <a:pt x="154" y="254"/>
                  </a:lnTo>
                  <a:lnTo>
                    <a:pt x="158" y="196"/>
                  </a:lnTo>
                  <a:lnTo>
                    <a:pt x="188" y="148"/>
                  </a:lnTo>
                  <a:lnTo>
                    <a:pt x="196" y="70"/>
                  </a:lnTo>
                  <a:lnTo>
                    <a:pt x="237" y="0"/>
                  </a:lnTo>
                  <a:lnTo>
                    <a:pt x="201" y="0"/>
                  </a:lnTo>
                  <a:lnTo>
                    <a:pt x="201" y="0"/>
                  </a:lnTo>
                  <a:lnTo>
                    <a:pt x="201" y="0"/>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xmlns="" w="9525">
                  <a:solidFill>
                    <a:srgbClr val="FF6FB8"/>
                  </a:solidFill>
                  <a:prstDash val="solid"/>
                  <a:round/>
                  <a:headEnd/>
                  <a:tailEnd/>
                </a14:hiddenLine>
              </a:ext>
            </a:extLst>
          </p:spPr>
          <p:txBody>
            <a:bodyPr/>
            <a:lstStyle/>
            <a:p>
              <a:pPr>
                <a:defRPr/>
              </a:pPr>
              <a:endParaRPr lang="it-IT"/>
            </a:p>
          </p:txBody>
        </p:sp>
        <p:sp>
          <p:nvSpPr>
            <p:cNvPr id="15" name="Freeform 13"/>
            <p:cNvSpPr>
              <a:spLocks/>
            </p:cNvSpPr>
            <p:nvPr/>
          </p:nvSpPr>
          <p:spPr bwMode="ltGray">
            <a:xfrm>
              <a:off x="3674" y="4086"/>
              <a:ext cx="196" cy="234"/>
            </a:xfrm>
            <a:custGeom>
              <a:avLst/>
              <a:gdLst>
                <a:gd name="T0" fmla="*/ 167 w 196"/>
                <a:gd name="T1" fmla="*/ 54 h 234"/>
                <a:gd name="T2" fmla="*/ 113 w 196"/>
                <a:gd name="T3" fmla="*/ 24 h 234"/>
                <a:gd name="T4" fmla="*/ 83 w 196"/>
                <a:gd name="T5" fmla="*/ 0 h 234"/>
                <a:gd name="T6" fmla="*/ 80 w 196"/>
                <a:gd name="T7" fmla="*/ 62 h 234"/>
                <a:gd name="T8" fmla="*/ 58 w 196"/>
                <a:gd name="T9" fmla="*/ 100 h 234"/>
                <a:gd name="T10" fmla="*/ 54 w 196"/>
                <a:gd name="T11" fmla="*/ 160 h 234"/>
                <a:gd name="T12" fmla="*/ 36 w 196"/>
                <a:gd name="T13" fmla="*/ 202 h 234"/>
                <a:gd name="T14" fmla="*/ 0 w 196"/>
                <a:gd name="T15" fmla="*/ 234 h 234"/>
                <a:gd name="T16" fmla="*/ 146 w 196"/>
                <a:gd name="T17" fmla="*/ 234 h 234"/>
                <a:gd name="T18" fmla="*/ 170 w 196"/>
                <a:gd name="T19" fmla="*/ 198 h 234"/>
                <a:gd name="T20" fmla="*/ 158 w 196"/>
                <a:gd name="T21" fmla="*/ 138 h 234"/>
                <a:gd name="T22" fmla="*/ 196 w 196"/>
                <a:gd name="T23" fmla="*/ 100 h 234"/>
                <a:gd name="T24" fmla="*/ 191 w 196"/>
                <a:gd name="T25" fmla="*/ 54 h 234"/>
                <a:gd name="T26" fmla="*/ 167 w 196"/>
                <a:gd name="T27" fmla="*/ 54 h 234"/>
                <a:gd name="T28" fmla="*/ 167 w 196"/>
                <a:gd name="T29" fmla="*/ 54 h 234"/>
                <a:gd name="T30" fmla="*/ 167 w 196"/>
                <a:gd name="T31" fmla="*/ 54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96" h="234">
                  <a:moveTo>
                    <a:pt x="167" y="54"/>
                  </a:moveTo>
                  <a:lnTo>
                    <a:pt x="113" y="24"/>
                  </a:lnTo>
                  <a:lnTo>
                    <a:pt x="83" y="0"/>
                  </a:lnTo>
                  <a:lnTo>
                    <a:pt x="80" y="62"/>
                  </a:lnTo>
                  <a:lnTo>
                    <a:pt x="58" y="100"/>
                  </a:lnTo>
                  <a:lnTo>
                    <a:pt x="54" y="160"/>
                  </a:lnTo>
                  <a:lnTo>
                    <a:pt x="36" y="202"/>
                  </a:lnTo>
                  <a:lnTo>
                    <a:pt x="0" y="234"/>
                  </a:lnTo>
                  <a:lnTo>
                    <a:pt x="146" y="234"/>
                  </a:lnTo>
                  <a:lnTo>
                    <a:pt x="170" y="198"/>
                  </a:lnTo>
                  <a:lnTo>
                    <a:pt x="158" y="138"/>
                  </a:lnTo>
                  <a:lnTo>
                    <a:pt x="196" y="100"/>
                  </a:lnTo>
                  <a:lnTo>
                    <a:pt x="191" y="54"/>
                  </a:lnTo>
                  <a:lnTo>
                    <a:pt x="167" y="54"/>
                  </a:lnTo>
                  <a:lnTo>
                    <a:pt x="167" y="54"/>
                  </a:lnTo>
                  <a:lnTo>
                    <a:pt x="167" y="54"/>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xmlns="" w="9525">
                  <a:solidFill>
                    <a:srgbClr val="FF6FB8"/>
                  </a:solidFill>
                  <a:prstDash val="solid"/>
                  <a:round/>
                  <a:headEnd/>
                  <a:tailEnd/>
                </a14:hiddenLine>
              </a:ext>
            </a:extLst>
          </p:spPr>
          <p:txBody>
            <a:bodyPr/>
            <a:lstStyle/>
            <a:p>
              <a:pPr>
                <a:defRPr/>
              </a:pPr>
              <a:endParaRPr lang="it-IT"/>
            </a:p>
          </p:txBody>
        </p:sp>
        <p:sp>
          <p:nvSpPr>
            <p:cNvPr id="16" name="Freeform 14"/>
            <p:cNvSpPr>
              <a:spLocks/>
            </p:cNvSpPr>
            <p:nvPr/>
          </p:nvSpPr>
          <p:spPr bwMode="ltGray">
            <a:xfrm>
              <a:off x="3476" y="4068"/>
              <a:ext cx="190" cy="252"/>
            </a:xfrm>
            <a:custGeom>
              <a:avLst/>
              <a:gdLst>
                <a:gd name="T0" fmla="*/ 190 w 190"/>
                <a:gd name="T1" fmla="*/ 0 h 252"/>
                <a:gd name="T2" fmla="*/ 166 w 190"/>
                <a:gd name="T3" fmla="*/ 0 h 252"/>
                <a:gd name="T4" fmla="*/ 158 w 190"/>
                <a:gd name="T5" fmla="*/ 38 h 252"/>
                <a:gd name="T6" fmla="*/ 138 w 190"/>
                <a:gd name="T7" fmla="*/ 120 h 252"/>
                <a:gd name="T8" fmla="*/ 94 w 190"/>
                <a:gd name="T9" fmla="*/ 180 h 252"/>
                <a:gd name="T10" fmla="*/ 62 w 190"/>
                <a:gd name="T11" fmla="*/ 234 h 252"/>
                <a:gd name="T12" fmla="*/ 0 w 190"/>
                <a:gd name="T13" fmla="*/ 252 h 252"/>
                <a:gd name="T14" fmla="*/ 128 w 190"/>
                <a:gd name="T15" fmla="*/ 252 h 252"/>
                <a:gd name="T16" fmla="*/ 142 w 190"/>
                <a:gd name="T17" fmla="*/ 188 h 252"/>
                <a:gd name="T18" fmla="*/ 186 w 190"/>
                <a:gd name="T19" fmla="*/ 90 h 252"/>
                <a:gd name="T20" fmla="*/ 190 w 190"/>
                <a:gd name="T21" fmla="*/ 38 h 252"/>
                <a:gd name="T22" fmla="*/ 190 w 190"/>
                <a:gd name="T23" fmla="*/ 0 h 252"/>
                <a:gd name="T24" fmla="*/ 190 w 190"/>
                <a:gd name="T25" fmla="*/ 0 h 252"/>
                <a:gd name="T26" fmla="*/ 190 w 190"/>
                <a:gd name="T27" fmla="*/ 0 h 252"/>
                <a:gd name="T28" fmla="*/ 190 w 190"/>
                <a:gd name="T29" fmla="*/ 0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90" h="252">
                  <a:moveTo>
                    <a:pt x="190" y="0"/>
                  </a:moveTo>
                  <a:lnTo>
                    <a:pt x="166" y="0"/>
                  </a:lnTo>
                  <a:lnTo>
                    <a:pt x="158" y="38"/>
                  </a:lnTo>
                  <a:lnTo>
                    <a:pt x="138" y="120"/>
                  </a:lnTo>
                  <a:lnTo>
                    <a:pt x="94" y="180"/>
                  </a:lnTo>
                  <a:lnTo>
                    <a:pt x="62" y="234"/>
                  </a:lnTo>
                  <a:lnTo>
                    <a:pt x="0" y="252"/>
                  </a:lnTo>
                  <a:lnTo>
                    <a:pt x="128" y="252"/>
                  </a:lnTo>
                  <a:lnTo>
                    <a:pt x="142" y="188"/>
                  </a:lnTo>
                  <a:lnTo>
                    <a:pt x="186" y="90"/>
                  </a:lnTo>
                  <a:lnTo>
                    <a:pt x="190" y="38"/>
                  </a:lnTo>
                  <a:lnTo>
                    <a:pt x="190" y="0"/>
                  </a:lnTo>
                  <a:lnTo>
                    <a:pt x="190" y="0"/>
                  </a:lnTo>
                  <a:lnTo>
                    <a:pt x="190" y="0"/>
                  </a:lnTo>
                  <a:lnTo>
                    <a:pt x="190" y="0"/>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xmlns="" w="9525">
                  <a:solidFill>
                    <a:srgbClr val="FF6FB8"/>
                  </a:solidFill>
                  <a:prstDash val="solid"/>
                  <a:round/>
                  <a:headEnd/>
                  <a:tailEnd/>
                </a14:hiddenLine>
              </a:ext>
            </a:extLst>
          </p:spPr>
          <p:txBody>
            <a:bodyPr/>
            <a:lstStyle/>
            <a:p>
              <a:pPr>
                <a:defRPr/>
              </a:pPr>
              <a:endParaRPr lang="it-IT"/>
            </a:p>
          </p:txBody>
        </p:sp>
        <p:sp>
          <p:nvSpPr>
            <p:cNvPr id="17" name="Freeform 15"/>
            <p:cNvSpPr>
              <a:spLocks/>
            </p:cNvSpPr>
            <p:nvPr/>
          </p:nvSpPr>
          <p:spPr bwMode="ltGray">
            <a:xfrm>
              <a:off x="3170" y="4188"/>
              <a:ext cx="230" cy="132"/>
            </a:xfrm>
            <a:custGeom>
              <a:avLst/>
              <a:gdLst>
                <a:gd name="T0" fmla="*/ 197 w 230"/>
                <a:gd name="T1" fmla="*/ 0 h 132"/>
                <a:gd name="T2" fmla="*/ 191 w 230"/>
                <a:gd name="T3" fmla="*/ 0 h 132"/>
                <a:gd name="T4" fmla="*/ 185 w 230"/>
                <a:gd name="T5" fmla="*/ 0 h 132"/>
                <a:gd name="T6" fmla="*/ 173 w 230"/>
                <a:gd name="T7" fmla="*/ 0 h 132"/>
                <a:gd name="T8" fmla="*/ 161 w 230"/>
                <a:gd name="T9" fmla="*/ 0 h 132"/>
                <a:gd name="T10" fmla="*/ 155 w 230"/>
                <a:gd name="T11" fmla="*/ 0 h 132"/>
                <a:gd name="T12" fmla="*/ 138 w 230"/>
                <a:gd name="T13" fmla="*/ 6 h 132"/>
                <a:gd name="T14" fmla="*/ 132 w 230"/>
                <a:gd name="T15" fmla="*/ 6 h 132"/>
                <a:gd name="T16" fmla="*/ 35 w 230"/>
                <a:gd name="T17" fmla="*/ 18 h 132"/>
                <a:gd name="T18" fmla="*/ 11 w 230"/>
                <a:gd name="T19" fmla="*/ 30 h 132"/>
                <a:gd name="T20" fmla="*/ 23 w 230"/>
                <a:gd name="T21" fmla="*/ 54 h 132"/>
                <a:gd name="T22" fmla="*/ 0 w 230"/>
                <a:gd name="T23" fmla="*/ 100 h 132"/>
                <a:gd name="T24" fmla="*/ 0 w 230"/>
                <a:gd name="T25" fmla="*/ 132 h 132"/>
                <a:gd name="T26" fmla="*/ 162 w 230"/>
                <a:gd name="T27" fmla="*/ 132 h 132"/>
                <a:gd name="T28" fmla="*/ 204 w 230"/>
                <a:gd name="T29" fmla="*/ 88 h 132"/>
                <a:gd name="T30" fmla="*/ 230 w 230"/>
                <a:gd name="T31" fmla="*/ 46 h 132"/>
                <a:gd name="T32" fmla="*/ 214 w 230"/>
                <a:gd name="T33" fmla="*/ 24 h 132"/>
                <a:gd name="T34" fmla="*/ 215 w 230"/>
                <a:gd name="T35" fmla="*/ 0 h 132"/>
                <a:gd name="T36" fmla="*/ 209 w 230"/>
                <a:gd name="T37" fmla="*/ 0 h 132"/>
                <a:gd name="T38" fmla="*/ 203 w 230"/>
                <a:gd name="T39" fmla="*/ 0 h 132"/>
                <a:gd name="T40" fmla="*/ 203 w 230"/>
                <a:gd name="T41" fmla="*/ 0 h 132"/>
                <a:gd name="T42" fmla="*/ 197 w 230"/>
                <a:gd name="T43" fmla="*/ 0 h 132"/>
                <a:gd name="T44" fmla="*/ 197 w 230"/>
                <a:gd name="T45" fmla="*/ 0 h 132"/>
                <a:gd name="T46" fmla="*/ 197 w 230"/>
                <a:gd name="T47" fmla="*/ 0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30" h="132">
                  <a:moveTo>
                    <a:pt x="197" y="0"/>
                  </a:moveTo>
                  <a:lnTo>
                    <a:pt x="191" y="0"/>
                  </a:lnTo>
                  <a:lnTo>
                    <a:pt x="185" y="0"/>
                  </a:lnTo>
                  <a:lnTo>
                    <a:pt x="173" y="0"/>
                  </a:lnTo>
                  <a:lnTo>
                    <a:pt x="161" y="0"/>
                  </a:lnTo>
                  <a:lnTo>
                    <a:pt x="155" y="0"/>
                  </a:lnTo>
                  <a:lnTo>
                    <a:pt x="138" y="6"/>
                  </a:lnTo>
                  <a:lnTo>
                    <a:pt x="132" y="6"/>
                  </a:lnTo>
                  <a:lnTo>
                    <a:pt x="35" y="18"/>
                  </a:lnTo>
                  <a:lnTo>
                    <a:pt x="11" y="30"/>
                  </a:lnTo>
                  <a:lnTo>
                    <a:pt x="23" y="54"/>
                  </a:lnTo>
                  <a:lnTo>
                    <a:pt x="0" y="100"/>
                  </a:lnTo>
                  <a:lnTo>
                    <a:pt x="0" y="132"/>
                  </a:lnTo>
                  <a:lnTo>
                    <a:pt x="162" y="132"/>
                  </a:lnTo>
                  <a:lnTo>
                    <a:pt x="204" y="88"/>
                  </a:lnTo>
                  <a:lnTo>
                    <a:pt x="230" y="46"/>
                  </a:lnTo>
                  <a:lnTo>
                    <a:pt x="214" y="24"/>
                  </a:lnTo>
                  <a:lnTo>
                    <a:pt x="215" y="0"/>
                  </a:lnTo>
                  <a:lnTo>
                    <a:pt x="209" y="0"/>
                  </a:lnTo>
                  <a:lnTo>
                    <a:pt x="203" y="0"/>
                  </a:lnTo>
                  <a:lnTo>
                    <a:pt x="203" y="0"/>
                  </a:lnTo>
                  <a:lnTo>
                    <a:pt x="197" y="0"/>
                  </a:lnTo>
                  <a:lnTo>
                    <a:pt x="197" y="0"/>
                  </a:lnTo>
                  <a:lnTo>
                    <a:pt x="197" y="0"/>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xmlns="" w="9525">
                  <a:solidFill>
                    <a:srgbClr val="FF6FB8"/>
                  </a:solidFill>
                  <a:prstDash val="solid"/>
                  <a:round/>
                  <a:headEnd/>
                  <a:tailEnd/>
                </a14:hiddenLine>
              </a:ext>
            </a:extLst>
          </p:spPr>
          <p:txBody>
            <a:bodyPr/>
            <a:lstStyle/>
            <a:p>
              <a:pPr>
                <a:defRPr/>
              </a:pPr>
              <a:endParaRPr lang="it-IT"/>
            </a:p>
          </p:txBody>
        </p:sp>
        <p:sp>
          <p:nvSpPr>
            <p:cNvPr id="18" name="Freeform 16"/>
            <p:cNvSpPr>
              <a:spLocks/>
            </p:cNvSpPr>
            <p:nvPr/>
          </p:nvSpPr>
          <p:spPr bwMode="ltGray">
            <a:xfrm>
              <a:off x="3044" y="4218"/>
              <a:ext cx="89" cy="102"/>
            </a:xfrm>
            <a:custGeom>
              <a:avLst/>
              <a:gdLst>
                <a:gd name="T0" fmla="*/ 71 w 89"/>
                <a:gd name="T1" fmla="*/ 0 h 102"/>
                <a:gd name="T2" fmla="*/ 66 w 89"/>
                <a:gd name="T3" fmla="*/ 48 h 102"/>
                <a:gd name="T4" fmla="*/ 30 w 89"/>
                <a:gd name="T5" fmla="*/ 72 h 102"/>
                <a:gd name="T6" fmla="*/ 0 w 89"/>
                <a:gd name="T7" fmla="*/ 102 h 102"/>
                <a:gd name="T8" fmla="*/ 66 w 89"/>
                <a:gd name="T9" fmla="*/ 102 h 102"/>
                <a:gd name="T10" fmla="*/ 88 w 89"/>
                <a:gd name="T11" fmla="*/ 56 h 102"/>
                <a:gd name="T12" fmla="*/ 89 w 89"/>
                <a:gd name="T13" fmla="*/ 6 h 102"/>
                <a:gd name="T14" fmla="*/ 71 w 89"/>
                <a:gd name="T15" fmla="*/ 0 h 102"/>
                <a:gd name="T16" fmla="*/ 71 w 89"/>
                <a:gd name="T17" fmla="*/ 0 h 102"/>
                <a:gd name="T18" fmla="*/ 71 w 89"/>
                <a:gd name="T19" fmla="*/ 0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9" h="102">
                  <a:moveTo>
                    <a:pt x="71" y="0"/>
                  </a:moveTo>
                  <a:lnTo>
                    <a:pt x="66" y="48"/>
                  </a:lnTo>
                  <a:lnTo>
                    <a:pt x="30" y="72"/>
                  </a:lnTo>
                  <a:lnTo>
                    <a:pt x="0" y="102"/>
                  </a:lnTo>
                  <a:lnTo>
                    <a:pt x="66" y="102"/>
                  </a:lnTo>
                  <a:lnTo>
                    <a:pt x="88" y="56"/>
                  </a:lnTo>
                  <a:lnTo>
                    <a:pt x="89" y="6"/>
                  </a:lnTo>
                  <a:lnTo>
                    <a:pt x="71" y="0"/>
                  </a:lnTo>
                  <a:lnTo>
                    <a:pt x="71" y="0"/>
                  </a:lnTo>
                  <a:lnTo>
                    <a:pt x="71" y="0"/>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xmlns="" w="9525">
                  <a:solidFill>
                    <a:srgbClr val="FF6FB8"/>
                  </a:solidFill>
                  <a:prstDash val="solid"/>
                  <a:round/>
                  <a:headEnd/>
                  <a:tailEnd/>
                </a14:hiddenLine>
              </a:ext>
            </a:extLst>
          </p:spPr>
          <p:txBody>
            <a:bodyPr/>
            <a:lstStyle/>
            <a:p>
              <a:pPr>
                <a:defRPr/>
              </a:pPr>
              <a:endParaRPr lang="it-IT"/>
            </a:p>
          </p:txBody>
        </p:sp>
        <p:sp>
          <p:nvSpPr>
            <p:cNvPr id="19" name="Freeform 17"/>
            <p:cNvSpPr>
              <a:spLocks/>
            </p:cNvSpPr>
            <p:nvPr/>
          </p:nvSpPr>
          <p:spPr bwMode="ltGray">
            <a:xfrm>
              <a:off x="5482" y="3367"/>
              <a:ext cx="278" cy="953"/>
            </a:xfrm>
            <a:custGeom>
              <a:avLst/>
              <a:gdLst>
                <a:gd name="T0" fmla="*/ 278 w 278"/>
                <a:gd name="T1" fmla="*/ 24 h 953"/>
                <a:gd name="T2" fmla="*/ 272 w 278"/>
                <a:gd name="T3" fmla="*/ 24 h 953"/>
                <a:gd name="T4" fmla="*/ 272 w 278"/>
                <a:gd name="T5" fmla="*/ 18 h 953"/>
                <a:gd name="T6" fmla="*/ 266 w 278"/>
                <a:gd name="T7" fmla="*/ 18 h 953"/>
                <a:gd name="T8" fmla="*/ 254 w 278"/>
                <a:gd name="T9" fmla="*/ 12 h 953"/>
                <a:gd name="T10" fmla="*/ 236 w 278"/>
                <a:gd name="T11" fmla="*/ 6 h 953"/>
                <a:gd name="T12" fmla="*/ 212 w 278"/>
                <a:gd name="T13" fmla="*/ 0 h 953"/>
                <a:gd name="T14" fmla="*/ 206 w 278"/>
                <a:gd name="T15" fmla="*/ 6 h 953"/>
                <a:gd name="T16" fmla="*/ 198 w 278"/>
                <a:gd name="T17" fmla="*/ 129 h 953"/>
                <a:gd name="T18" fmla="*/ 184 w 278"/>
                <a:gd name="T19" fmla="*/ 209 h 953"/>
                <a:gd name="T20" fmla="*/ 182 w 278"/>
                <a:gd name="T21" fmla="*/ 249 h 953"/>
                <a:gd name="T22" fmla="*/ 200 w 278"/>
                <a:gd name="T23" fmla="*/ 339 h 953"/>
                <a:gd name="T24" fmla="*/ 186 w 278"/>
                <a:gd name="T25" fmla="*/ 481 h 953"/>
                <a:gd name="T26" fmla="*/ 176 w 278"/>
                <a:gd name="T27" fmla="*/ 521 h 953"/>
                <a:gd name="T28" fmla="*/ 156 w 278"/>
                <a:gd name="T29" fmla="*/ 601 h 953"/>
                <a:gd name="T30" fmla="*/ 172 w 278"/>
                <a:gd name="T31" fmla="*/ 681 h 953"/>
                <a:gd name="T32" fmla="*/ 138 w 278"/>
                <a:gd name="T33" fmla="*/ 765 h 953"/>
                <a:gd name="T34" fmla="*/ 96 w 278"/>
                <a:gd name="T35" fmla="*/ 847 h 953"/>
                <a:gd name="T36" fmla="*/ 50 w 278"/>
                <a:gd name="T37" fmla="*/ 899 h 953"/>
                <a:gd name="T38" fmla="*/ 0 w 278"/>
                <a:gd name="T39" fmla="*/ 953 h 953"/>
                <a:gd name="T40" fmla="*/ 278 w 278"/>
                <a:gd name="T41" fmla="*/ 953 h 953"/>
                <a:gd name="T42" fmla="*/ 278 w 278"/>
                <a:gd name="T43" fmla="*/ 24 h 953"/>
                <a:gd name="T44" fmla="*/ 278 w 278"/>
                <a:gd name="T45" fmla="*/ 24 h 953"/>
                <a:gd name="T46" fmla="*/ 278 w 278"/>
                <a:gd name="T47" fmla="*/ 24 h 9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78" h="953">
                  <a:moveTo>
                    <a:pt x="278" y="24"/>
                  </a:moveTo>
                  <a:lnTo>
                    <a:pt x="272" y="24"/>
                  </a:lnTo>
                  <a:lnTo>
                    <a:pt x="272" y="18"/>
                  </a:lnTo>
                  <a:lnTo>
                    <a:pt x="266" y="18"/>
                  </a:lnTo>
                  <a:lnTo>
                    <a:pt x="254" y="12"/>
                  </a:lnTo>
                  <a:lnTo>
                    <a:pt x="236" y="6"/>
                  </a:lnTo>
                  <a:lnTo>
                    <a:pt x="212" y="0"/>
                  </a:lnTo>
                  <a:lnTo>
                    <a:pt x="206" y="6"/>
                  </a:lnTo>
                  <a:lnTo>
                    <a:pt x="198" y="129"/>
                  </a:lnTo>
                  <a:lnTo>
                    <a:pt x="184" y="209"/>
                  </a:lnTo>
                  <a:lnTo>
                    <a:pt x="182" y="249"/>
                  </a:lnTo>
                  <a:lnTo>
                    <a:pt x="200" y="339"/>
                  </a:lnTo>
                  <a:lnTo>
                    <a:pt x="186" y="481"/>
                  </a:lnTo>
                  <a:lnTo>
                    <a:pt x="176" y="521"/>
                  </a:lnTo>
                  <a:lnTo>
                    <a:pt x="156" y="601"/>
                  </a:lnTo>
                  <a:lnTo>
                    <a:pt x="172" y="681"/>
                  </a:lnTo>
                  <a:lnTo>
                    <a:pt x="138" y="765"/>
                  </a:lnTo>
                  <a:lnTo>
                    <a:pt x="96" y="847"/>
                  </a:lnTo>
                  <a:lnTo>
                    <a:pt x="50" y="899"/>
                  </a:lnTo>
                  <a:lnTo>
                    <a:pt x="0" y="953"/>
                  </a:lnTo>
                  <a:lnTo>
                    <a:pt x="278" y="953"/>
                  </a:lnTo>
                  <a:lnTo>
                    <a:pt x="278" y="24"/>
                  </a:lnTo>
                  <a:lnTo>
                    <a:pt x="278" y="24"/>
                  </a:lnTo>
                  <a:lnTo>
                    <a:pt x="278" y="24"/>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xmlns="" w="9525">
                  <a:solidFill>
                    <a:srgbClr val="FF6FB8"/>
                  </a:solidFill>
                  <a:prstDash val="solid"/>
                  <a:round/>
                  <a:headEnd/>
                  <a:tailEnd/>
                </a14:hiddenLine>
              </a:ext>
            </a:extLst>
          </p:spPr>
          <p:txBody>
            <a:bodyPr/>
            <a:lstStyle/>
            <a:p>
              <a:pPr>
                <a:defRPr/>
              </a:pPr>
              <a:endParaRPr lang="it-IT"/>
            </a:p>
          </p:txBody>
        </p:sp>
      </p:grpSp>
      <p:sp>
        <p:nvSpPr>
          <p:cNvPr id="35858" name="Rectangle 18"/>
          <p:cNvSpPr>
            <a:spLocks noGrp="1" noChangeArrowheads="1"/>
          </p:cNvSpPr>
          <p:nvPr>
            <p:ph type="ctrTitle" sz="quarter"/>
          </p:nvPr>
        </p:nvSpPr>
        <p:spPr>
          <a:xfrm>
            <a:off x="685800" y="1600200"/>
            <a:ext cx="7772400" cy="1828800"/>
          </a:xfrm>
        </p:spPr>
        <p:txBody>
          <a:bodyPr anchor="b"/>
          <a:lstStyle>
            <a:lvl1pPr>
              <a:defRPr sz="5700"/>
            </a:lvl1pPr>
          </a:lstStyle>
          <a:p>
            <a:pPr lvl="0"/>
            <a:r>
              <a:rPr lang="it-IT" altLang="it-IT" noProof="0" smtClean="0"/>
              <a:t>Fare clic per modificare lo stile del titolo</a:t>
            </a:r>
          </a:p>
        </p:txBody>
      </p:sp>
      <p:sp>
        <p:nvSpPr>
          <p:cNvPr id="35859" name="Rectangle 19"/>
          <p:cNvSpPr>
            <a:spLocks noGrp="1" noChangeArrowheads="1"/>
          </p:cNvSpPr>
          <p:nvPr>
            <p:ph type="subTitle" sz="quarter" idx="1"/>
          </p:nvPr>
        </p:nvSpPr>
        <p:spPr>
          <a:xfrm>
            <a:off x="1371600" y="3733800"/>
            <a:ext cx="6400800" cy="1752600"/>
          </a:xfrm>
        </p:spPr>
        <p:txBody>
          <a:bodyPr/>
          <a:lstStyle>
            <a:lvl1pPr marL="0" indent="0" algn="ctr">
              <a:buFont typeface="Wingdings" pitchFamily="2" charset="2"/>
              <a:buNone/>
              <a:defRPr sz="3600"/>
            </a:lvl1pPr>
          </a:lstStyle>
          <a:p>
            <a:pPr lvl="0"/>
            <a:r>
              <a:rPr lang="it-IT" altLang="it-IT" noProof="0" smtClean="0"/>
              <a:t>Fare clic per modificare lo stile del sottotitolo dello schema</a:t>
            </a:r>
          </a:p>
        </p:txBody>
      </p:sp>
      <p:sp>
        <p:nvSpPr>
          <p:cNvPr id="20" name="Rectangle 20"/>
          <p:cNvSpPr>
            <a:spLocks noGrp="1" noChangeArrowheads="1"/>
          </p:cNvSpPr>
          <p:nvPr>
            <p:ph type="dt" sz="quarter" idx="10"/>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1"/>
                  </a:outerShdw>
                </a:effectLst>
              </a14:hiddenEffects>
            </a:ext>
          </a:extLst>
        </p:spPr>
        <p:txBody>
          <a:bodyPr/>
          <a:lstStyle>
            <a:lvl1pPr>
              <a:defRPr/>
            </a:lvl1pPr>
          </a:lstStyle>
          <a:p>
            <a:pPr>
              <a:defRPr/>
            </a:pPr>
            <a:endParaRPr lang="it-IT" altLang="it-IT"/>
          </a:p>
        </p:txBody>
      </p:sp>
      <p:sp>
        <p:nvSpPr>
          <p:cNvPr id="21" name="Rectangle 21"/>
          <p:cNvSpPr>
            <a:spLocks noGrp="1" noChangeArrowheads="1"/>
          </p:cNvSpPr>
          <p:nvPr>
            <p:ph type="ftr" sz="quarter" idx="11"/>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1"/>
                  </a:outerShdw>
                </a:effectLst>
              </a14:hiddenEffects>
            </a:ext>
          </a:extLst>
        </p:spPr>
        <p:txBody>
          <a:bodyPr/>
          <a:lstStyle>
            <a:lvl1pPr>
              <a:defRPr/>
            </a:lvl1pPr>
          </a:lstStyle>
          <a:p>
            <a:pPr>
              <a:defRPr/>
            </a:pPr>
            <a:endParaRPr lang="it-IT" altLang="it-IT"/>
          </a:p>
        </p:txBody>
      </p:sp>
      <p:sp>
        <p:nvSpPr>
          <p:cNvPr id="22" name="Rectangle 22"/>
          <p:cNvSpPr>
            <a:spLocks noGrp="1" noChangeArrowheads="1"/>
          </p:cNvSpPr>
          <p:nvPr>
            <p:ph type="sldNum" sz="quarter" idx="12"/>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1"/>
                  </a:outerShdw>
                </a:effectLst>
              </a14:hiddenEffects>
            </a:ext>
          </a:extLst>
        </p:spPr>
        <p:txBody>
          <a:bodyPr/>
          <a:lstStyle>
            <a:lvl1pPr>
              <a:defRPr/>
            </a:lvl1pPr>
          </a:lstStyle>
          <a:p>
            <a:pPr>
              <a:defRPr/>
            </a:pPr>
            <a:fld id="{FB63A0E1-435E-46EE-9E9E-A75DAE1FCC2E}" type="slidenum">
              <a:rPr lang="it-IT" altLang="it-IT"/>
              <a:pPr>
                <a:defRPr/>
              </a:pPr>
              <a:t>‹N›</a:t>
            </a:fld>
            <a:endParaRPr lang="it-IT" altLang="it-IT"/>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19"/>
          <p:cNvSpPr>
            <a:spLocks noGrp="1" noChangeArrowheads="1"/>
          </p:cNvSpPr>
          <p:nvPr>
            <p:ph type="dt" sz="half" idx="10"/>
          </p:nvPr>
        </p:nvSpPr>
        <p:spPr>
          <a:ln/>
        </p:spPr>
        <p:txBody>
          <a:bodyPr/>
          <a:lstStyle>
            <a:lvl1pPr>
              <a:defRPr/>
            </a:lvl1pPr>
          </a:lstStyle>
          <a:p>
            <a:pPr>
              <a:defRPr/>
            </a:pPr>
            <a:endParaRPr lang="it-IT" altLang="it-IT"/>
          </a:p>
        </p:txBody>
      </p:sp>
      <p:sp>
        <p:nvSpPr>
          <p:cNvPr id="5" name="Rectangle 20"/>
          <p:cNvSpPr>
            <a:spLocks noGrp="1" noChangeArrowheads="1"/>
          </p:cNvSpPr>
          <p:nvPr>
            <p:ph type="ftr" sz="quarter" idx="11"/>
          </p:nvPr>
        </p:nvSpPr>
        <p:spPr>
          <a:ln/>
        </p:spPr>
        <p:txBody>
          <a:bodyPr/>
          <a:lstStyle>
            <a:lvl1pPr>
              <a:defRPr/>
            </a:lvl1pPr>
          </a:lstStyle>
          <a:p>
            <a:pPr>
              <a:defRPr/>
            </a:pPr>
            <a:endParaRPr lang="it-IT" altLang="it-IT"/>
          </a:p>
        </p:txBody>
      </p:sp>
      <p:sp>
        <p:nvSpPr>
          <p:cNvPr id="6" name="Rectangle 21"/>
          <p:cNvSpPr>
            <a:spLocks noGrp="1" noChangeArrowheads="1"/>
          </p:cNvSpPr>
          <p:nvPr>
            <p:ph type="sldNum" sz="quarter" idx="12"/>
          </p:nvPr>
        </p:nvSpPr>
        <p:spPr>
          <a:ln/>
        </p:spPr>
        <p:txBody>
          <a:bodyPr/>
          <a:lstStyle>
            <a:lvl1pPr>
              <a:defRPr/>
            </a:lvl1pPr>
          </a:lstStyle>
          <a:p>
            <a:pPr>
              <a:defRPr/>
            </a:pPr>
            <a:fld id="{960EEF8D-569D-41EC-B98D-DF044D086AD7}" type="slidenum">
              <a:rPr lang="it-IT" altLang="it-IT"/>
              <a:pPr>
                <a:defRPr/>
              </a:pPr>
              <a:t>‹N›</a:t>
            </a:fld>
            <a:endParaRPr lang="it-IT" altLang="it-IT"/>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Rectangle 19"/>
          <p:cNvSpPr>
            <a:spLocks noGrp="1" noChangeArrowheads="1"/>
          </p:cNvSpPr>
          <p:nvPr>
            <p:ph type="dt" sz="half" idx="10"/>
          </p:nvPr>
        </p:nvSpPr>
        <p:spPr>
          <a:ln/>
        </p:spPr>
        <p:txBody>
          <a:bodyPr/>
          <a:lstStyle>
            <a:lvl1pPr>
              <a:defRPr/>
            </a:lvl1pPr>
          </a:lstStyle>
          <a:p>
            <a:pPr>
              <a:defRPr/>
            </a:pPr>
            <a:endParaRPr lang="it-IT" altLang="it-IT"/>
          </a:p>
        </p:txBody>
      </p:sp>
      <p:sp>
        <p:nvSpPr>
          <p:cNvPr id="5" name="Rectangle 20"/>
          <p:cNvSpPr>
            <a:spLocks noGrp="1" noChangeArrowheads="1"/>
          </p:cNvSpPr>
          <p:nvPr>
            <p:ph type="ftr" sz="quarter" idx="11"/>
          </p:nvPr>
        </p:nvSpPr>
        <p:spPr>
          <a:ln/>
        </p:spPr>
        <p:txBody>
          <a:bodyPr/>
          <a:lstStyle>
            <a:lvl1pPr>
              <a:defRPr/>
            </a:lvl1pPr>
          </a:lstStyle>
          <a:p>
            <a:pPr>
              <a:defRPr/>
            </a:pPr>
            <a:endParaRPr lang="it-IT" altLang="it-IT"/>
          </a:p>
        </p:txBody>
      </p:sp>
      <p:sp>
        <p:nvSpPr>
          <p:cNvPr id="6" name="Rectangle 21"/>
          <p:cNvSpPr>
            <a:spLocks noGrp="1" noChangeArrowheads="1"/>
          </p:cNvSpPr>
          <p:nvPr>
            <p:ph type="sldNum" sz="quarter" idx="12"/>
          </p:nvPr>
        </p:nvSpPr>
        <p:spPr>
          <a:ln/>
        </p:spPr>
        <p:txBody>
          <a:bodyPr/>
          <a:lstStyle>
            <a:lvl1pPr>
              <a:defRPr/>
            </a:lvl1pPr>
          </a:lstStyle>
          <a:p>
            <a:pPr>
              <a:defRPr/>
            </a:pPr>
            <a:fld id="{E80B76CD-3A75-430A-BE11-1178CA6FF56C}" type="slidenum">
              <a:rPr lang="it-IT" altLang="it-IT"/>
              <a:pPr>
                <a:defRPr/>
              </a:pPr>
              <a:t>‹N›</a:t>
            </a:fld>
            <a:endParaRPr lang="it-IT" altLang="it-IT"/>
          </a:p>
        </p:txBody>
      </p:sp>
    </p:spTree>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19"/>
          <p:cNvSpPr>
            <a:spLocks noGrp="1" noChangeArrowheads="1"/>
          </p:cNvSpPr>
          <p:nvPr>
            <p:ph type="dt" sz="half" idx="10"/>
          </p:nvPr>
        </p:nvSpPr>
        <p:spPr>
          <a:ln/>
        </p:spPr>
        <p:txBody>
          <a:bodyPr/>
          <a:lstStyle>
            <a:lvl1pPr>
              <a:defRPr/>
            </a:lvl1pPr>
          </a:lstStyle>
          <a:p>
            <a:pPr>
              <a:defRPr/>
            </a:pPr>
            <a:endParaRPr lang="it-IT" altLang="it-IT"/>
          </a:p>
        </p:txBody>
      </p:sp>
      <p:sp>
        <p:nvSpPr>
          <p:cNvPr id="6" name="Rectangle 20"/>
          <p:cNvSpPr>
            <a:spLocks noGrp="1" noChangeArrowheads="1"/>
          </p:cNvSpPr>
          <p:nvPr>
            <p:ph type="ftr" sz="quarter" idx="11"/>
          </p:nvPr>
        </p:nvSpPr>
        <p:spPr>
          <a:ln/>
        </p:spPr>
        <p:txBody>
          <a:bodyPr/>
          <a:lstStyle>
            <a:lvl1pPr>
              <a:defRPr/>
            </a:lvl1pPr>
          </a:lstStyle>
          <a:p>
            <a:pPr>
              <a:defRPr/>
            </a:pPr>
            <a:endParaRPr lang="it-IT" altLang="it-IT"/>
          </a:p>
        </p:txBody>
      </p:sp>
      <p:sp>
        <p:nvSpPr>
          <p:cNvPr id="7" name="Rectangle 21"/>
          <p:cNvSpPr>
            <a:spLocks noGrp="1" noChangeArrowheads="1"/>
          </p:cNvSpPr>
          <p:nvPr>
            <p:ph type="sldNum" sz="quarter" idx="12"/>
          </p:nvPr>
        </p:nvSpPr>
        <p:spPr>
          <a:ln/>
        </p:spPr>
        <p:txBody>
          <a:bodyPr/>
          <a:lstStyle>
            <a:lvl1pPr>
              <a:defRPr/>
            </a:lvl1pPr>
          </a:lstStyle>
          <a:p>
            <a:pPr>
              <a:defRPr/>
            </a:pPr>
            <a:fld id="{362D275B-603C-4C84-AE73-75E51BE961ED}" type="slidenum">
              <a:rPr lang="it-IT" altLang="it-IT"/>
              <a:pPr>
                <a:defRPr/>
              </a:pPr>
              <a:t>‹N›</a:t>
            </a:fld>
            <a:endParaRPr lang="it-IT" altLang="it-IT"/>
          </a:p>
        </p:txBody>
      </p:sp>
    </p:spTree>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Rectangle 19"/>
          <p:cNvSpPr>
            <a:spLocks noGrp="1" noChangeArrowheads="1"/>
          </p:cNvSpPr>
          <p:nvPr>
            <p:ph type="dt" sz="half" idx="10"/>
          </p:nvPr>
        </p:nvSpPr>
        <p:spPr>
          <a:ln/>
        </p:spPr>
        <p:txBody>
          <a:bodyPr/>
          <a:lstStyle>
            <a:lvl1pPr>
              <a:defRPr/>
            </a:lvl1pPr>
          </a:lstStyle>
          <a:p>
            <a:pPr>
              <a:defRPr/>
            </a:pPr>
            <a:endParaRPr lang="it-IT" altLang="it-IT"/>
          </a:p>
        </p:txBody>
      </p:sp>
      <p:sp>
        <p:nvSpPr>
          <p:cNvPr id="8" name="Rectangle 20"/>
          <p:cNvSpPr>
            <a:spLocks noGrp="1" noChangeArrowheads="1"/>
          </p:cNvSpPr>
          <p:nvPr>
            <p:ph type="ftr" sz="quarter" idx="11"/>
          </p:nvPr>
        </p:nvSpPr>
        <p:spPr>
          <a:ln/>
        </p:spPr>
        <p:txBody>
          <a:bodyPr/>
          <a:lstStyle>
            <a:lvl1pPr>
              <a:defRPr/>
            </a:lvl1pPr>
          </a:lstStyle>
          <a:p>
            <a:pPr>
              <a:defRPr/>
            </a:pPr>
            <a:endParaRPr lang="it-IT" altLang="it-IT"/>
          </a:p>
        </p:txBody>
      </p:sp>
      <p:sp>
        <p:nvSpPr>
          <p:cNvPr id="9" name="Rectangle 21"/>
          <p:cNvSpPr>
            <a:spLocks noGrp="1" noChangeArrowheads="1"/>
          </p:cNvSpPr>
          <p:nvPr>
            <p:ph type="sldNum" sz="quarter" idx="12"/>
          </p:nvPr>
        </p:nvSpPr>
        <p:spPr>
          <a:ln/>
        </p:spPr>
        <p:txBody>
          <a:bodyPr/>
          <a:lstStyle>
            <a:lvl1pPr>
              <a:defRPr/>
            </a:lvl1pPr>
          </a:lstStyle>
          <a:p>
            <a:pPr>
              <a:defRPr/>
            </a:pPr>
            <a:fld id="{7DD44618-AED0-43E8-B759-32589993E040}" type="slidenum">
              <a:rPr lang="it-IT" altLang="it-IT"/>
              <a:pPr>
                <a:defRPr/>
              </a:pPr>
              <a:t>‹N›</a:t>
            </a:fld>
            <a:endParaRPr lang="it-IT" altLang="it-IT"/>
          </a:p>
        </p:txBody>
      </p:sp>
    </p:spTree>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Rectangle 19"/>
          <p:cNvSpPr>
            <a:spLocks noGrp="1" noChangeArrowheads="1"/>
          </p:cNvSpPr>
          <p:nvPr>
            <p:ph type="dt" sz="half" idx="10"/>
          </p:nvPr>
        </p:nvSpPr>
        <p:spPr>
          <a:ln/>
        </p:spPr>
        <p:txBody>
          <a:bodyPr/>
          <a:lstStyle>
            <a:lvl1pPr>
              <a:defRPr/>
            </a:lvl1pPr>
          </a:lstStyle>
          <a:p>
            <a:pPr>
              <a:defRPr/>
            </a:pPr>
            <a:endParaRPr lang="it-IT" altLang="it-IT"/>
          </a:p>
        </p:txBody>
      </p:sp>
      <p:sp>
        <p:nvSpPr>
          <p:cNvPr id="4" name="Rectangle 20"/>
          <p:cNvSpPr>
            <a:spLocks noGrp="1" noChangeArrowheads="1"/>
          </p:cNvSpPr>
          <p:nvPr>
            <p:ph type="ftr" sz="quarter" idx="11"/>
          </p:nvPr>
        </p:nvSpPr>
        <p:spPr>
          <a:ln/>
        </p:spPr>
        <p:txBody>
          <a:bodyPr/>
          <a:lstStyle>
            <a:lvl1pPr>
              <a:defRPr/>
            </a:lvl1pPr>
          </a:lstStyle>
          <a:p>
            <a:pPr>
              <a:defRPr/>
            </a:pPr>
            <a:endParaRPr lang="it-IT" altLang="it-IT"/>
          </a:p>
        </p:txBody>
      </p:sp>
      <p:sp>
        <p:nvSpPr>
          <p:cNvPr id="5" name="Rectangle 21"/>
          <p:cNvSpPr>
            <a:spLocks noGrp="1" noChangeArrowheads="1"/>
          </p:cNvSpPr>
          <p:nvPr>
            <p:ph type="sldNum" sz="quarter" idx="12"/>
          </p:nvPr>
        </p:nvSpPr>
        <p:spPr>
          <a:ln/>
        </p:spPr>
        <p:txBody>
          <a:bodyPr/>
          <a:lstStyle>
            <a:lvl1pPr>
              <a:defRPr/>
            </a:lvl1pPr>
          </a:lstStyle>
          <a:p>
            <a:pPr>
              <a:defRPr/>
            </a:pPr>
            <a:fld id="{F68EE317-CBE5-41D1-A625-7F1C21D4BBC4}" type="slidenum">
              <a:rPr lang="it-IT" altLang="it-IT"/>
              <a:pPr>
                <a:defRPr/>
              </a:pPr>
              <a:t>‹N›</a:t>
            </a:fld>
            <a:endParaRPr lang="it-IT" altLang="it-IT"/>
          </a:p>
        </p:txBody>
      </p:sp>
    </p:spTree>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19"/>
          <p:cNvSpPr>
            <a:spLocks noGrp="1" noChangeArrowheads="1"/>
          </p:cNvSpPr>
          <p:nvPr>
            <p:ph type="dt" sz="half" idx="10"/>
          </p:nvPr>
        </p:nvSpPr>
        <p:spPr>
          <a:ln/>
        </p:spPr>
        <p:txBody>
          <a:bodyPr/>
          <a:lstStyle>
            <a:lvl1pPr>
              <a:defRPr/>
            </a:lvl1pPr>
          </a:lstStyle>
          <a:p>
            <a:pPr>
              <a:defRPr/>
            </a:pPr>
            <a:endParaRPr lang="it-IT" altLang="it-IT"/>
          </a:p>
        </p:txBody>
      </p:sp>
      <p:sp>
        <p:nvSpPr>
          <p:cNvPr id="3" name="Rectangle 20"/>
          <p:cNvSpPr>
            <a:spLocks noGrp="1" noChangeArrowheads="1"/>
          </p:cNvSpPr>
          <p:nvPr>
            <p:ph type="ftr" sz="quarter" idx="11"/>
          </p:nvPr>
        </p:nvSpPr>
        <p:spPr>
          <a:ln/>
        </p:spPr>
        <p:txBody>
          <a:bodyPr/>
          <a:lstStyle>
            <a:lvl1pPr>
              <a:defRPr/>
            </a:lvl1pPr>
          </a:lstStyle>
          <a:p>
            <a:pPr>
              <a:defRPr/>
            </a:pPr>
            <a:endParaRPr lang="it-IT" altLang="it-IT"/>
          </a:p>
        </p:txBody>
      </p:sp>
      <p:sp>
        <p:nvSpPr>
          <p:cNvPr id="4" name="Rectangle 21"/>
          <p:cNvSpPr>
            <a:spLocks noGrp="1" noChangeArrowheads="1"/>
          </p:cNvSpPr>
          <p:nvPr>
            <p:ph type="sldNum" sz="quarter" idx="12"/>
          </p:nvPr>
        </p:nvSpPr>
        <p:spPr>
          <a:ln/>
        </p:spPr>
        <p:txBody>
          <a:bodyPr/>
          <a:lstStyle>
            <a:lvl1pPr>
              <a:defRPr/>
            </a:lvl1pPr>
          </a:lstStyle>
          <a:p>
            <a:pPr>
              <a:defRPr/>
            </a:pPr>
            <a:fld id="{7EE416E6-0F1A-44F3-9592-7259B770AF14}" type="slidenum">
              <a:rPr lang="it-IT" altLang="it-IT"/>
              <a:pPr>
                <a:defRPr/>
              </a:pPr>
              <a:t>‹N›</a:t>
            </a:fld>
            <a:endParaRPr lang="it-IT" altLang="it-IT"/>
          </a:p>
        </p:txBody>
      </p:sp>
    </p:spTree>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19"/>
          <p:cNvSpPr>
            <a:spLocks noGrp="1" noChangeArrowheads="1"/>
          </p:cNvSpPr>
          <p:nvPr>
            <p:ph type="dt" sz="half" idx="10"/>
          </p:nvPr>
        </p:nvSpPr>
        <p:spPr>
          <a:ln/>
        </p:spPr>
        <p:txBody>
          <a:bodyPr/>
          <a:lstStyle>
            <a:lvl1pPr>
              <a:defRPr/>
            </a:lvl1pPr>
          </a:lstStyle>
          <a:p>
            <a:pPr>
              <a:defRPr/>
            </a:pPr>
            <a:endParaRPr lang="it-IT" altLang="it-IT"/>
          </a:p>
        </p:txBody>
      </p:sp>
      <p:sp>
        <p:nvSpPr>
          <p:cNvPr id="6" name="Rectangle 20"/>
          <p:cNvSpPr>
            <a:spLocks noGrp="1" noChangeArrowheads="1"/>
          </p:cNvSpPr>
          <p:nvPr>
            <p:ph type="ftr" sz="quarter" idx="11"/>
          </p:nvPr>
        </p:nvSpPr>
        <p:spPr>
          <a:ln/>
        </p:spPr>
        <p:txBody>
          <a:bodyPr/>
          <a:lstStyle>
            <a:lvl1pPr>
              <a:defRPr/>
            </a:lvl1pPr>
          </a:lstStyle>
          <a:p>
            <a:pPr>
              <a:defRPr/>
            </a:pPr>
            <a:endParaRPr lang="it-IT" altLang="it-IT"/>
          </a:p>
        </p:txBody>
      </p:sp>
      <p:sp>
        <p:nvSpPr>
          <p:cNvPr id="7" name="Rectangle 21"/>
          <p:cNvSpPr>
            <a:spLocks noGrp="1" noChangeArrowheads="1"/>
          </p:cNvSpPr>
          <p:nvPr>
            <p:ph type="sldNum" sz="quarter" idx="12"/>
          </p:nvPr>
        </p:nvSpPr>
        <p:spPr>
          <a:ln/>
        </p:spPr>
        <p:txBody>
          <a:bodyPr/>
          <a:lstStyle>
            <a:lvl1pPr>
              <a:defRPr/>
            </a:lvl1pPr>
          </a:lstStyle>
          <a:p>
            <a:pPr>
              <a:defRPr/>
            </a:pPr>
            <a:fld id="{B09C98BB-6726-4952-A34D-AC8AE21C1977}" type="slidenum">
              <a:rPr lang="it-IT" altLang="it-IT"/>
              <a:pPr>
                <a:defRPr/>
              </a:pPr>
              <a:t>‹N›</a:t>
            </a:fld>
            <a:endParaRPr lang="it-IT" altLang="it-IT"/>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it-IT"/>
          </a:p>
        </p:txBody>
      </p:sp>
      <p:sp>
        <p:nvSpPr>
          <p:cNvPr id="6" name="Rectangle 6"/>
          <p:cNvSpPr>
            <a:spLocks noGrp="1" noChangeArrowheads="1"/>
          </p:cNvSpPr>
          <p:nvPr>
            <p:ph type="sldNum" sz="quarter" idx="12"/>
          </p:nvPr>
        </p:nvSpPr>
        <p:spPr>
          <a:ln/>
        </p:spPr>
        <p:txBody>
          <a:bodyPr/>
          <a:lstStyle>
            <a:lvl1pPr>
              <a:defRPr/>
            </a:lvl1pPr>
          </a:lstStyle>
          <a:p>
            <a:pPr>
              <a:defRPr/>
            </a:pPr>
            <a:fld id="{C5F1804F-21CC-4EFE-B6AD-C1AA8D95CC0B}" type="slidenum">
              <a:rPr lang="it-IT" altLang="it-IT"/>
              <a:pPr>
                <a:defRPr/>
              </a:pPr>
              <a:t>‹N›</a:t>
            </a:fld>
            <a:endParaRPr lang="it-IT" altLang="it-IT"/>
          </a:p>
        </p:txBody>
      </p:sp>
    </p:spTree>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19"/>
          <p:cNvSpPr>
            <a:spLocks noGrp="1" noChangeArrowheads="1"/>
          </p:cNvSpPr>
          <p:nvPr>
            <p:ph type="dt" sz="half" idx="10"/>
          </p:nvPr>
        </p:nvSpPr>
        <p:spPr>
          <a:ln/>
        </p:spPr>
        <p:txBody>
          <a:bodyPr/>
          <a:lstStyle>
            <a:lvl1pPr>
              <a:defRPr/>
            </a:lvl1pPr>
          </a:lstStyle>
          <a:p>
            <a:pPr>
              <a:defRPr/>
            </a:pPr>
            <a:endParaRPr lang="it-IT" altLang="it-IT"/>
          </a:p>
        </p:txBody>
      </p:sp>
      <p:sp>
        <p:nvSpPr>
          <p:cNvPr id="6" name="Rectangle 20"/>
          <p:cNvSpPr>
            <a:spLocks noGrp="1" noChangeArrowheads="1"/>
          </p:cNvSpPr>
          <p:nvPr>
            <p:ph type="ftr" sz="quarter" idx="11"/>
          </p:nvPr>
        </p:nvSpPr>
        <p:spPr>
          <a:ln/>
        </p:spPr>
        <p:txBody>
          <a:bodyPr/>
          <a:lstStyle>
            <a:lvl1pPr>
              <a:defRPr/>
            </a:lvl1pPr>
          </a:lstStyle>
          <a:p>
            <a:pPr>
              <a:defRPr/>
            </a:pPr>
            <a:endParaRPr lang="it-IT" altLang="it-IT"/>
          </a:p>
        </p:txBody>
      </p:sp>
      <p:sp>
        <p:nvSpPr>
          <p:cNvPr id="7" name="Rectangle 21"/>
          <p:cNvSpPr>
            <a:spLocks noGrp="1" noChangeArrowheads="1"/>
          </p:cNvSpPr>
          <p:nvPr>
            <p:ph type="sldNum" sz="quarter" idx="12"/>
          </p:nvPr>
        </p:nvSpPr>
        <p:spPr>
          <a:ln/>
        </p:spPr>
        <p:txBody>
          <a:bodyPr/>
          <a:lstStyle>
            <a:lvl1pPr>
              <a:defRPr/>
            </a:lvl1pPr>
          </a:lstStyle>
          <a:p>
            <a:pPr>
              <a:defRPr/>
            </a:pPr>
            <a:fld id="{C54757E4-DF2E-40C5-BAD9-E39634FBEBA9}" type="slidenum">
              <a:rPr lang="it-IT" altLang="it-IT"/>
              <a:pPr>
                <a:defRPr/>
              </a:pPr>
              <a:t>‹N›</a:t>
            </a:fld>
            <a:endParaRPr lang="it-IT" altLang="it-IT"/>
          </a:p>
        </p:txBody>
      </p:sp>
    </p:spTree>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19"/>
          <p:cNvSpPr>
            <a:spLocks noGrp="1" noChangeArrowheads="1"/>
          </p:cNvSpPr>
          <p:nvPr>
            <p:ph type="dt" sz="half" idx="10"/>
          </p:nvPr>
        </p:nvSpPr>
        <p:spPr>
          <a:ln/>
        </p:spPr>
        <p:txBody>
          <a:bodyPr/>
          <a:lstStyle>
            <a:lvl1pPr>
              <a:defRPr/>
            </a:lvl1pPr>
          </a:lstStyle>
          <a:p>
            <a:pPr>
              <a:defRPr/>
            </a:pPr>
            <a:endParaRPr lang="it-IT" altLang="it-IT"/>
          </a:p>
        </p:txBody>
      </p:sp>
      <p:sp>
        <p:nvSpPr>
          <p:cNvPr id="5" name="Rectangle 20"/>
          <p:cNvSpPr>
            <a:spLocks noGrp="1" noChangeArrowheads="1"/>
          </p:cNvSpPr>
          <p:nvPr>
            <p:ph type="ftr" sz="quarter" idx="11"/>
          </p:nvPr>
        </p:nvSpPr>
        <p:spPr>
          <a:ln/>
        </p:spPr>
        <p:txBody>
          <a:bodyPr/>
          <a:lstStyle>
            <a:lvl1pPr>
              <a:defRPr/>
            </a:lvl1pPr>
          </a:lstStyle>
          <a:p>
            <a:pPr>
              <a:defRPr/>
            </a:pPr>
            <a:endParaRPr lang="it-IT" altLang="it-IT"/>
          </a:p>
        </p:txBody>
      </p:sp>
      <p:sp>
        <p:nvSpPr>
          <p:cNvPr id="6" name="Rectangle 21"/>
          <p:cNvSpPr>
            <a:spLocks noGrp="1" noChangeArrowheads="1"/>
          </p:cNvSpPr>
          <p:nvPr>
            <p:ph type="sldNum" sz="quarter" idx="12"/>
          </p:nvPr>
        </p:nvSpPr>
        <p:spPr>
          <a:ln/>
        </p:spPr>
        <p:txBody>
          <a:bodyPr/>
          <a:lstStyle>
            <a:lvl1pPr>
              <a:defRPr/>
            </a:lvl1pPr>
          </a:lstStyle>
          <a:p>
            <a:pPr>
              <a:defRPr/>
            </a:pPr>
            <a:fld id="{ABDE5889-E3C9-4F36-A095-B9CECD51CBBF}" type="slidenum">
              <a:rPr lang="it-IT" altLang="it-IT"/>
              <a:pPr>
                <a:defRPr/>
              </a:pPr>
              <a:t>‹N›</a:t>
            </a:fld>
            <a:endParaRPr lang="it-IT" altLang="it-IT"/>
          </a:p>
        </p:txBody>
      </p:sp>
    </p:spTree>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7813"/>
            <a:ext cx="2057400" cy="5853112"/>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7813"/>
            <a:ext cx="6019800" cy="5853112"/>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19"/>
          <p:cNvSpPr>
            <a:spLocks noGrp="1" noChangeArrowheads="1"/>
          </p:cNvSpPr>
          <p:nvPr>
            <p:ph type="dt" sz="half" idx="10"/>
          </p:nvPr>
        </p:nvSpPr>
        <p:spPr>
          <a:ln/>
        </p:spPr>
        <p:txBody>
          <a:bodyPr/>
          <a:lstStyle>
            <a:lvl1pPr>
              <a:defRPr/>
            </a:lvl1pPr>
          </a:lstStyle>
          <a:p>
            <a:pPr>
              <a:defRPr/>
            </a:pPr>
            <a:endParaRPr lang="it-IT" altLang="it-IT"/>
          </a:p>
        </p:txBody>
      </p:sp>
      <p:sp>
        <p:nvSpPr>
          <p:cNvPr id="5" name="Rectangle 20"/>
          <p:cNvSpPr>
            <a:spLocks noGrp="1" noChangeArrowheads="1"/>
          </p:cNvSpPr>
          <p:nvPr>
            <p:ph type="ftr" sz="quarter" idx="11"/>
          </p:nvPr>
        </p:nvSpPr>
        <p:spPr>
          <a:ln/>
        </p:spPr>
        <p:txBody>
          <a:bodyPr/>
          <a:lstStyle>
            <a:lvl1pPr>
              <a:defRPr/>
            </a:lvl1pPr>
          </a:lstStyle>
          <a:p>
            <a:pPr>
              <a:defRPr/>
            </a:pPr>
            <a:endParaRPr lang="it-IT" altLang="it-IT"/>
          </a:p>
        </p:txBody>
      </p:sp>
      <p:sp>
        <p:nvSpPr>
          <p:cNvPr id="6" name="Rectangle 21"/>
          <p:cNvSpPr>
            <a:spLocks noGrp="1" noChangeArrowheads="1"/>
          </p:cNvSpPr>
          <p:nvPr>
            <p:ph type="sldNum" sz="quarter" idx="12"/>
          </p:nvPr>
        </p:nvSpPr>
        <p:spPr>
          <a:ln/>
        </p:spPr>
        <p:txBody>
          <a:bodyPr/>
          <a:lstStyle>
            <a:lvl1pPr>
              <a:defRPr/>
            </a:lvl1pPr>
          </a:lstStyle>
          <a:p>
            <a:pPr>
              <a:defRPr/>
            </a:pPr>
            <a:fld id="{30751A26-47EC-47E0-95C1-064F7BB15067}" type="slidenum">
              <a:rPr lang="it-IT" altLang="it-IT"/>
              <a:pPr>
                <a:defRPr/>
              </a:pPr>
              <a:t>‹N›</a:t>
            </a:fld>
            <a:endParaRPr lang="it-IT" altLang="it-IT"/>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it-IT"/>
          </a:p>
        </p:txBody>
      </p:sp>
      <p:sp>
        <p:nvSpPr>
          <p:cNvPr id="6" name="Rectangle 6"/>
          <p:cNvSpPr>
            <a:spLocks noGrp="1" noChangeArrowheads="1"/>
          </p:cNvSpPr>
          <p:nvPr>
            <p:ph type="sldNum" sz="quarter" idx="12"/>
          </p:nvPr>
        </p:nvSpPr>
        <p:spPr>
          <a:ln/>
        </p:spPr>
        <p:txBody>
          <a:bodyPr/>
          <a:lstStyle>
            <a:lvl1pPr>
              <a:defRPr/>
            </a:lvl1pPr>
          </a:lstStyle>
          <a:p>
            <a:pPr>
              <a:defRPr/>
            </a:pPr>
            <a:fld id="{AC90D7B3-637A-4DA7-839A-09C3E5D68652}" type="slidenum">
              <a:rPr lang="it-IT" altLang="it-IT"/>
              <a:pPr>
                <a:defRPr/>
              </a:pPr>
              <a:t>‹N›</a:t>
            </a:fld>
            <a:endParaRPr lang="it-IT" altLang="it-IT"/>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4"/>
          <p:cNvSpPr>
            <a:spLocks noGrp="1" noChangeArrowheads="1"/>
          </p:cNvSpPr>
          <p:nvPr>
            <p:ph type="dt" sz="half" idx="10"/>
          </p:nvPr>
        </p:nvSpPr>
        <p:spPr>
          <a:ln/>
        </p:spPr>
        <p:txBody>
          <a:bodyPr/>
          <a:lstStyle>
            <a:lvl1pPr>
              <a:defRPr/>
            </a:lvl1pPr>
          </a:lstStyle>
          <a:p>
            <a:pPr>
              <a:defRPr/>
            </a:pPr>
            <a:endParaRPr lang="it-IT" alt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ltLang="it-IT"/>
          </a:p>
        </p:txBody>
      </p:sp>
      <p:sp>
        <p:nvSpPr>
          <p:cNvPr id="7" name="Rectangle 6"/>
          <p:cNvSpPr>
            <a:spLocks noGrp="1" noChangeArrowheads="1"/>
          </p:cNvSpPr>
          <p:nvPr>
            <p:ph type="sldNum" sz="quarter" idx="12"/>
          </p:nvPr>
        </p:nvSpPr>
        <p:spPr>
          <a:ln/>
        </p:spPr>
        <p:txBody>
          <a:bodyPr/>
          <a:lstStyle>
            <a:lvl1pPr>
              <a:defRPr/>
            </a:lvl1pPr>
          </a:lstStyle>
          <a:p>
            <a:pPr>
              <a:defRPr/>
            </a:pPr>
            <a:fld id="{5AE818D6-2418-4147-B857-104F93C107A9}" type="slidenum">
              <a:rPr lang="it-IT" altLang="it-IT"/>
              <a:pPr>
                <a:defRPr/>
              </a:pPr>
              <a:t>‹N›</a:t>
            </a:fld>
            <a:endParaRPr lang="it-IT" altLang="it-IT"/>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Rectangle 4"/>
          <p:cNvSpPr>
            <a:spLocks noGrp="1" noChangeArrowheads="1"/>
          </p:cNvSpPr>
          <p:nvPr>
            <p:ph type="dt" sz="half" idx="10"/>
          </p:nvPr>
        </p:nvSpPr>
        <p:spPr>
          <a:ln/>
        </p:spPr>
        <p:txBody>
          <a:bodyPr/>
          <a:lstStyle>
            <a:lvl1pPr>
              <a:defRPr/>
            </a:lvl1pPr>
          </a:lstStyle>
          <a:p>
            <a:pPr>
              <a:defRPr/>
            </a:pPr>
            <a:endParaRPr lang="it-IT" altLang="it-IT"/>
          </a:p>
        </p:txBody>
      </p:sp>
      <p:sp>
        <p:nvSpPr>
          <p:cNvPr id="8" name="Rectangle 5"/>
          <p:cNvSpPr>
            <a:spLocks noGrp="1" noChangeArrowheads="1"/>
          </p:cNvSpPr>
          <p:nvPr>
            <p:ph type="ftr" sz="quarter" idx="11"/>
          </p:nvPr>
        </p:nvSpPr>
        <p:spPr>
          <a:ln/>
        </p:spPr>
        <p:txBody>
          <a:bodyPr/>
          <a:lstStyle>
            <a:lvl1pPr>
              <a:defRPr/>
            </a:lvl1pPr>
          </a:lstStyle>
          <a:p>
            <a:pPr>
              <a:defRPr/>
            </a:pPr>
            <a:endParaRPr lang="it-IT" altLang="it-IT"/>
          </a:p>
        </p:txBody>
      </p:sp>
      <p:sp>
        <p:nvSpPr>
          <p:cNvPr id="9" name="Rectangle 6"/>
          <p:cNvSpPr>
            <a:spLocks noGrp="1" noChangeArrowheads="1"/>
          </p:cNvSpPr>
          <p:nvPr>
            <p:ph type="sldNum" sz="quarter" idx="12"/>
          </p:nvPr>
        </p:nvSpPr>
        <p:spPr>
          <a:ln/>
        </p:spPr>
        <p:txBody>
          <a:bodyPr/>
          <a:lstStyle>
            <a:lvl1pPr>
              <a:defRPr/>
            </a:lvl1pPr>
          </a:lstStyle>
          <a:p>
            <a:pPr>
              <a:defRPr/>
            </a:pPr>
            <a:fld id="{4CBFFEA2-E115-410B-817A-3AB7B22BF971}" type="slidenum">
              <a:rPr lang="it-IT" altLang="it-IT"/>
              <a:pPr>
                <a:defRPr/>
              </a:pPr>
              <a:t>‹N›</a:t>
            </a:fld>
            <a:endParaRPr lang="it-IT" altLang="it-IT"/>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Rectangle 4"/>
          <p:cNvSpPr>
            <a:spLocks noGrp="1" noChangeArrowheads="1"/>
          </p:cNvSpPr>
          <p:nvPr>
            <p:ph type="dt" sz="half" idx="10"/>
          </p:nvPr>
        </p:nvSpPr>
        <p:spPr>
          <a:ln/>
        </p:spPr>
        <p:txBody>
          <a:bodyPr/>
          <a:lstStyle>
            <a:lvl1pPr>
              <a:defRPr/>
            </a:lvl1pPr>
          </a:lstStyle>
          <a:p>
            <a:pPr>
              <a:defRPr/>
            </a:pPr>
            <a:endParaRPr lang="it-IT" altLang="it-IT"/>
          </a:p>
        </p:txBody>
      </p:sp>
      <p:sp>
        <p:nvSpPr>
          <p:cNvPr id="4" name="Rectangle 5"/>
          <p:cNvSpPr>
            <a:spLocks noGrp="1" noChangeArrowheads="1"/>
          </p:cNvSpPr>
          <p:nvPr>
            <p:ph type="ftr" sz="quarter" idx="11"/>
          </p:nvPr>
        </p:nvSpPr>
        <p:spPr>
          <a:ln/>
        </p:spPr>
        <p:txBody>
          <a:bodyPr/>
          <a:lstStyle>
            <a:lvl1pPr>
              <a:defRPr/>
            </a:lvl1pPr>
          </a:lstStyle>
          <a:p>
            <a:pPr>
              <a:defRPr/>
            </a:pPr>
            <a:endParaRPr lang="it-IT" altLang="it-IT"/>
          </a:p>
        </p:txBody>
      </p:sp>
      <p:sp>
        <p:nvSpPr>
          <p:cNvPr id="5" name="Rectangle 6"/>
          <p:cNvSpPr>
            <a:spLocks noGrp="1" noChangeArrowheads="1"/>
          </p:cNvSpPr>
          <p:nvPr>
            <p:ph type="sldNum" sz="quarter" idx="12"/>
          </p:nvPr>
        </p:nvSpPr>
        <p:spPr>
          <a:ln/>
        </p:spPr>
        <p:txBody>
          <a:bodyPr/>
          <a:lstStyle>
            <a:lvl1pPr>
              <a:defRPr/>
            </a:lvl1pPr>
          </a:lstStyle>
          <a:p>
            <a:pPr>
              <a:defRPr/>
            </a:pPr>
            <a:fld id="{8F37D937-45F8-4FAC-BFF9-E75AF36D6EEB}" type="slidenum">
              <a:rPr lang="it-IT" altLang="it-IT"/>
              <a:pPr>
                <a:defRPr/>
              </a:pPr>
              <a:t>‹N›</a:t>
            </a:fld>
            <a:endParaRPr lang="it-IT" altLang="it-IT"/>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it-IT" altLang="it-IT"/>
          </a:p>
        </p:txBody>
      </p:sp>
      <p:sp>
        <p:nvSpPr>
          <p:cNvPr id="3" name="Rectangle 5"/>
          <p:cNvSpPr>
            <a:spLocks noGrp="1" noChangeArrowheads="1"/>
          </p:cNvSpPr>
          <p:nvPr>
            <p:ph type="ftr" sz="quarter" idx="11"/>
          </p:nvPr>
        </p:nvSpPr>
        <p:spPr>
          <a:ln/>
        </p:spPr>
        <p:txBody>
          <a:bodyPr/>
          <a:lstStyle>
            <a:lvl1pPr>
              <a:defRPr/>
            </a:lvl1pPr>
          </a:lstStyle>
          <a:p>
            <a:pPr>
              <a:defRPr/>
            </a:pPr>
            <a:endParaRPr lang="it-IT" altLang="it-IT"/>
          </a:p>
        </p:txBody>
      </p:sp>
      <p:sp>
        <p:nvSpPr>
          <p:cNvPr id="4" name="Rectangle 6"/>
          <p:cNvSpPr>
            <a:spLocks noGrp="1" noChangeArrowheads="1"/>
          </p:cNvSpPr>
          <p:nvPr>
            <p:ph type="sldNum" sz="quarter" idx="12"/>
          </p:nvPr>
        </p:nvSpPr>
        <p:spPr>
          <a:ln/>
        </p:spPr>
        <p:txBody>
          <a:bodyPr/>
          <a:lstStyle>
            <a:lvl1pPr>
              <a:defRPr/>
            </a:lvl1pPr>
          </a:lstStyle>
          <a:p>
            <a:pPr>
              <a:defRPr/>
            </a:pPr>
            <a:fld id="{D20E957B-300B-42A9-B7B9-41D95C80AE26}" type="slidenum">
              <a:rPr lang="it-IT" altLang="it-IT"/>
              <a:pPr>
                <a:defRPr/>
              </a:pPr>
              <a:t>‹N›</a:t>
            </a:fld>
            <a:endParaRPr lang="it-IT" altLang="it-IT"/>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lt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ltLang="it-IT"/>
          </a:p>
        </p:txBody>
      </p:sp>
      <p:sp>
        <p:nvSpPr>
          <p:cNvPr id="7" name="Rectangle 6"/>
          <p:cNvSpPr>
            <a:spLocks noGrp="1" noChangeArrowheads="1"/>
          </p:cNvSpPr>
          <p:nvPr>
            <p:ph type="sldNum" sz="quarter" idx="12"/>
          </p:nvPr>
        </p:nvSpPr>
        <p:spPr>
          <a:ln/>
        </p:spPr>
        <p:txBody>
          <a:bodyPr/>
          <a:lstStyle>
            <a:lvl1pPr>
              <a:defRPr/>
            </a:lvl1pPr>
          </a:lstStyle>
          <a:p>
            <a:pPr>
              <a:defRPr/>
            </a:pPr>
            <a:fld id="{25094D0C-07B5-47B5-BF95-7099FE3BFE87}" type="slidenum">
              <a:rPr lang="it-IT" altLang="it-IT"/>
              <a:pPr>
                <a:defRPr/>
              </a:pPr>
              <a:t>‹N›</a:t>
            </a:fld>
            <a:endParaRPr lang="it-IT" altLang="it-IT"/>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lt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ltLang="it-IT"/>
          </a:p>
        </p:txBody>
      </p:sp>
      <p:sp>
        <p:nvSpPr>
          <p:cNvPr id="7" name="Rectangle 6"/>
          <p:cNvSpPr>
            <a:spLocks noGrp="1" noChangeArrowheads="1"/>
          </p:cNvSpPr>
          <p:nvPr>
            <p:ph type="sldNum" sz="quarter" idx="12"/>
          </p:nvPr>
        </p:nvSpPr>
        <p:spPr>
          <a:ln/>
        </p:spPr>
        <p:txBody>
          <a:bodyPr/>
          <a:lstStyle>
            <a:lvl1pPr>
              <a:defRPr/>
            </a:lvl1pPr>
          </a:lstStyle>
          <a:p>
            <a:pPr>
              <a:defRPr/>
            </a:pPr>
            <a:fld id="{C6E7BF29-355D-4D71-A638-2938E0400399}" type="slidenum">
              <a:rPr lang="it-IT" altLang="it-IT"/>
              <a:pPr>
                <a:defRPr/>
              </a:pPr>
              <a:t>‹N›</a:t>
            </a:fld>
            <a:endParaRPr lang="it-IT" altLang="it-IT"/>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it-IT" altLang="it-IT" smtClean="0"/>
              <a:t>Fare clic per modificare lo stile del titolo</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it-IT" altLang="it-IT" smtClean="0"/>
              <a:t>Fare clic per modificare gli stili del testo dello schema</a:t>
            </a:r>
          </a:p>
          <a:p>
            <a:pPr lvl="1"/>
            <a:r>
              <a:rPr lang="it-IT" altLang="it-IT" smtClean="0"/>
              <a:t>Secondo livello</a:t>
            </a:r>
          </a:p>
          <a:p>
            <a:pPr lvl="2"/>
            <a:r>
              <a:rPr lang="it-IT" altLang="it-IT" smtClean="0"/>
              <a:t>Terzo livello</a:t>
            </a:r>
          </a:p>
          <a:p>
            <a:pPr lvl="3"/>
            <a:r>
              <a:rPr lang="it-IT" altLang="it-IT" smtClean="0"/>
              <a:t>Quarto livello</a:t>
            </a:r>
          </a:p>
          <a:p>
            <a:pPr lvl="4"/>
            <a:r>
              <a:rPr lang="it-IT" altLang="it-IT" smtClean="0"/>
              <a:t>Quinto livello</a:t>
            </a:r>
          </a:p>
        </p:txBody>
      </p:sp>
      <p:sp>
        <p:nvSpPr>
          <p:cNvPr id="28676"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a:defRPr/>
            </a:pPr>
            <a:endParaRPr lang="it-IT" altLang="it-IT"/>
          </a:p>
        </p:txBody>
      </p:sp>
      <p:sp>
        <p:nvSpPr>
          <p:cNvPr id="28677"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it-IT" altLang="it-IT"/>
          </a:p>
        </p:txBody>
      </p:sp>
      <p:sp>
        <p:nvSpPr>
          <p:cNvPr id="28678"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a:defRPr/>
            </a:pPr>
            <a:fld id="{86FE717B-5FE9-4BA0-9B2A-5A67DCA32C25}" type="slidenum">
              <a:rPr lang="it-IT" altLang="it-IT"/>
              <a:pPr>
                <a:defRPr/>
              </a:pPr>
              <a:t>‹N›</a:t>
            </a:fld>
            <a:endParaRPr lang="it-IT" altLang="it-IT"/>
          </a:p>
        </p:txBody>
      </p:sp>
    </p:spTree>
  </p:cSld>
  <p:clrMap bg1="lt1" tx1="dk1" bg2="lt2" tx2="dk2" accent1="accent1" accent2="accent2" accent3="accent3" accent4="accent4" accent5="accent5" accent6="accent6" hlink="hlink" folHlink="folHlink"/>
  <p:sldLayoutIdLst>
    <p:sldLayoutId id="2147483860" r:id="rId1"/>
    <p:sldLayoutId id="2147483861" r:id="rId2"/>
    <p:sldLayoutId id="2147483862" r:id="rId3"/>
    <p:sldLayoutId id="2147483863" r:id="rId4"/>
    <p:sldLayoutId id="2147483864" r:id="rId5"/>
    <p:sldLayoutId id="2147483865" r:id="rId6"/>
    <p:sldLayoutId id="2147483866" r:id="rId7"/>
    <p:sldLayoutId id="2147483867" r:id="rId8"/>
    <p:sldLayoutId id="2147483868" r:id="rId9"/>
    <p:sldLayoutId id="2147483869" r:id="rId10"/>
    <p:sldLayoutId id="2147483870" r:id="rId11"/>
  </p:sldLayoutIdLst>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5D9E9E"/>
            </a:gs>
          </a:gsLst>
          <a:lin ang="5400000" scaled="1"/>
        </a:gradFill>
        <a:effectLst/>
      </p:bgPr>
    </p:bg>
    <p:spTree>
      <p:nvGrpSpPr>
        <p:cNvPr id="1" name=""/>
        <p:cNvGrpSpPr/>
        <p:nvPr/>
      </p:nvGrpSpPr>
      <p:grpSpPr>
        <a:xfrm>
          <a:off x="0" y="0"/>
          <a:ext cx="0" cy="0"/>
          <a:chOff x="0" y="0"/>
          <a:chExt cx="0" cy="0"/>
        </a:xfrm>
      </p:grpSpPr>
      <p:grpSp>
        <p:nvGrpSpPr>
          <p:cNvPr id="2050" name="Group 2"/>
          <p:cNvGrpSpPr>
            <a:grpSpLocks/>
          </p:cNvGrpSpPr>
          <p:nvPr/>
        </p:nvGrpSpPr>
        <p:grpSpPr bwMode="auto">
          <a:xfrm>
            <a:off x="4716463" y="5345113"/>
            <a:ext cx="4427537" cy="1512887"/>
            <a:chOff x="2971" y="3367"/>
            <a:chExt cx="2789" cy="953"/>
          </a:xfrm>
        </p:grpSpPr>
        <p:sp>
          <p:nvSpPr>
            <p:cNvPr id="2056" name="Freeform 3"/>
            <p:cNvSpPr>
              <a:spLocks/>
            </p:cNvSpPr>
            <p:nvPr/>
          </p:nvSpPr>
          <p:spPr bwMode="ltGray">
            <a:xfrm>
              <a:off x="2971" y="3367"/>
              <a:ext cx="2789" cy="953"/>
            </a:xfrm>
            <a:custGeom>
              <a:avLst/>
              <a:gdLst>
                <a:gd name="T0" fmla="*/ 2849 w 2780"/>
                <a:gd name="T1" fmla="*/ 18 h 953"/>
                <a:gd name="T2" fmla="*/ 2759 w 2780"/>
                <a:gd name="T3" fmla="*/ 24 h 953"/>
                <a:gd name="T4" fmla="*/ 2692 w 2780"/>
                <a:gd name="T5" fmla="*/ 102 h 953"/>
                <a:gd name="T6" fmla="*/ 2583 w 2780"/>
                <a:gd name="T7" fmla="*/ 156 h 953"/>
                <a:gd name="T8" fmla="*/ 2577 w 2780"/>
                <a:gd name="T9" fmla="*/ 222 h 953"/>
                <a:gd name="T10" fmla="*/ 2559 w 2780"/>
                <a:gd name="T11" fmla="*/ 246 h 953"/>
                <a:gd name="T12" fmla="*/ 2541 w 2780"/>
                <a:gd name="T13" fmla="*/ 252 h 953"/>
                <a:gd name="T14" fmla="*/ 2469 w 2780"/>
                <a:gd name="T15" fmla="*/ 210 h 953"/>
                <a:gd name="T16" fmla="*/ 2323 w 2780"/>
                <a:gd name="T17" fmla="*/ 192 h 953"/>
                <a:gd name="T18" fmla="*/ 2299 w 2780"/>
                <a:gd name="T19" fmla="*/ 186 h 953"/>
                <a:gd name="T20" fmla="*/ 2281 w 2780"/>
                <a:gd name="T21" fmla="*/ 192 h 953"/>
                <a:gd name="T22" fmla="*/ 2209 w 2780"/>
                <a:gd name="T23" fmla="*/ 228 h 953"/>
                <a:gd name="T24" fmla="*/ 2173 w 2780"/>
                <a:gd name="T25" fmla="*/ 240 h 953"/>
                <a:gd name="T26" fmla="*/ 2149 w 2780"/>
                <a:gd name="T27" fmla="*/ 246 h 953"/>
                <a:gd name="T28" fmla="*/ 2137 w 2780"/>
                <a:gd name="T29" fmla="*/ 258 h 953"/>
                <a:gd name="T30" fmla="*/ 2137 w 2780"/>
                <a:gd name="T31" fmla="*/ 276 h 953"/>
                <a:gd name="T32" fmla="*/ 2114 w 2780"/>
                <a:gd name="T33" fmla="*/ 300 h 953"/>
                <a:gd name="T34" fmla="*/ 2096 w 2780"/>
                <a:gd name="T35" fmla="*/ 312 h 953"/>
                <a:gd name="T36" fmla="*/ 2084 w 2780"/>
                <a:gd name="T37" fmla="*/ 324 h 953"/>
                <a:gd name="T38" fmla="*/ 2072 w 2780"/>
                <a:gd name="T39" fmla="*/ 336 h 953"/>
                <a:gd name="T40" fmla="*/ 2037 w 2780"/>
                <a:gd name="T41" fmla="*/ 342 h 953"/>
                <a:gd name="T42" fmla="*/ 1967 w 2780"/>
                <a:gd name="T43" fmla="*/ 336 h 953"/>
                <a:gd name="T44" fmla="*/ 1931 w 2780"/>
                <a:gd name="T45" fmla="*/ 330 h 953"/>
                <a:gd name="T46" fmla="*/ 1919 w 2780"/>
                <a:gd name="T47" fmla="*/ 342 h 953"/>
                <a:gd name="T48" fmla="*/ 1907 w 2780"/>
                <a:gd name="T49" fmla="*/ 354 h 953"/>
                <a:gd name="T50" fmla="*/ 1877 w 2780"/>
                <a:gd name="T51" fmla="*/ 360 h 953"/>
                <a:gd name="T52" fmla="*/ 1818 w 2780"/>
                <a:gd name="T53" fmla="*/ 342 h 953"/>
                <a:gd name="T54" fmla="*/ 1794 w 2780"/>
                <a:gd name="T55" fmla="*/ 342 h 953"/>
                <a:gd name="T56" fmla="*/ 1770 w 2780"/>
                <a:gd name="T57" fmla="*/ 354 h 953"/>
                <a:gd name="T58" fmla="*/ 1701 w 2780"/>
                <a:gd name="T59" fmla="*/ 425 h 953"/>
                <a:gd name="T60" fmla="*/ 1659 w 2780"/>
                <a:gd name="T61" fmla="*/ 569 h 953"/>
                <a:gd name="T62" fmla="*/ 1659 w 2780"/>
                <a:gd name="T63" fmla="*/ 593 h 953"/>
                <a:gd name="T64" fmla="*/ 1665 w 2780"/>
                <a:gd name="T65" fmla="*/ 641 h 953"/>
                <a:gd name="T66" fmla="*/ 1683 w 2780"/>
                <a:gd name="T67" fmla="*/ 659 h 953"/>
                <a:gd name="T68" fmla="*/ 1677 w 2780"/>
                <a:gd name="T69" fmla="*/ 671 h 953"/>
                <a:gd name="T70" fmla="*/ 1665 w 2780"/>
                <a:gd name="T71" fmla="*/ 683 h 953"/>
                <a:gd name="T72" fmla="*/ 1587 w 2780"/>
                <a:gd name="T73" fmla="*/ 689 h 953"/>
                <a:gd name="T74" fmla="*/ 1510 w 2780"/>
                <a:gd name="T75" fmla="*/ 629 h 953"/>
                <a:gd name="T76" fmla="*/ 1369 w 2780"/>
                <a:gd name="T77" fmla="*/ 587 h 953"/>
                <a:gd name="T78" fmla="*/ 1220 w 2780"/>
                <a:gd name="T79" fmla="*/ 671 h 953"/>
                <a:gd name="T80" fmla="*/ 1043 w 2780"/>
                <a:gd name="T81" fmla="*/ 731 h 953"/>
                <a:gd name="T82" fmla="*/ 840 w 2780"/>
                <a:gd name="T83" fmla="*/ 743 h 953"/>
                <a:gd name="T84" fmla="*/ 646 w 2780"/>
                <a:gd name="T85" fmla="*/ 701 h 953"/>
                <a:gd name="T86" fmla="*/ 586 w 2780"/>
                <a:gd name="T87" fmla="*/ 695 h 953"/>
                <a:gd name="T88" fmla="*/ 574 w 2780"/>
                <a:gd name="T89" fmla="*/ 701 h 953"/>
                <a:gd name="T90" fmla="*/ 538 w 2780"/>
                <a:gd name="T91" fmla="*/ 731 h 953"/>
                <a:gd name="T92" fmla="*/ 445 w 2780"/>
                <a:gd name="T93" fmla="*/ 809 h 953"/>
                <a:gd name="T94" fmla="*/ 415 w 2780"/>
                <a:gd name="T95" fmla="*/ 821 h 953"/>
                <a:gd name="T96" fmla="*/ 391 w 2780"/>
                <a:gd name="T97" fmla="*/ 821 h 953"/>
                <a:gd name="T98" fmla="*/ 344 w 2780"/>
                <a:gd name="T99" fmla="*/ 827 h 953"/>
                <a:gd name="T100" fmla="*/ 218 w 2780"/>
                <a:gd name="T101" fmla="*/ 851 h 953"/>
                <a:gd name="T102" fmla="*/ 182 w 2780"/>
                <a:gd name="T103" fmla="*/ 857 h 953"/>
                <a:gd name="T104" fmla="*/ 125 w 2780"/>
                <a:gd name="T105" fmla="*/ 851 h 953"/>
                <a:gd name="T106" fmla="*/ 107 w 2780"/>
                <a:gd name="T107" fmla="*/ 857 h 953"/>
                <a:gd name="T108" fmla="*/ 101 w 2780"/>
                <a:gd name="T109" fmla="*/ 875 h 953"/>
                <a:gd name="T110" fmla="*/ 83 w 2780"/>
                <a:gd name="T111" fmla="*/ 887 h 953"/>
                <a:gd name="T112" fmla="*/ 48 w 2780"/>
                <a:gd name="T113" fmla="*/ 899 h 953"/>
                <a:gd name="T114" fmla="*/ 2861 w 2780"/>
                <a:gd name="T115" fmla="*/ 24 h 95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2780" h="953">
                  <a:moveTo>
                    <a:pt x="2780" y="24"/>
                  </a:moveTo>
                  <a:lnTo>
                    <a:pt x="2774" y="24"/>
                  </a:lnTo>
                  <a:lnTo>
                    <a:pt x="2774" y="18"/>
                  </a:lnTo>
                  <a:lnTo>
                    <a:pt x="2768" y="18"/>
                  </a:lnTo>
                  <a:lnTo>
                    <a:pt x="2756" y="12"/>
                  </a:lnTo>
                  <a:lnTo>
                    <a:pt x="2738" y="6"/>
                  </a:lnTo>
                  <a:lnTo>
                    <a:pt x="2714" y="0"/>
                  </a:lnTo>
                  <a:lnTo>
                    <a:pt x="2678" y="24"/>
                  </a:lnTo>
                  <a:lnTo>
                    <a:pt x="2643" y="54"/>
                  </a:lnTo>
                  <a:lnTo>
                    <a:pt x="2619" y="90"/>
                  </a:lnTo>
                  <a:lnTo>
                    <a:pt x="2613" y="96"/>
                  </a:lnTo>
                  <a:lnTo>
                    <a:pt x="2613" y="102"/>
                  </a:lnTo>
                  <a:lnTo>
                    <a:pt x="2601" y="108"/>
                  </a:lnTo>
                  <a:lnTo>
                    <a:pt x="2583" y="120"/>
                  </a:lnTo>
                  <a:lnTo>
                    <a:pt x="2541" y="132"/>
                  </a:lnTo>
                  <a:lnTo>
                    <a:pt x="2511" y="156"/>
                  </a:lnTo>
                  <a:lnTo>
                    <a:pt x="2511" y="204"/>
                  </a:lnTo>
                  <a:lnTo>
                    <a:pt x="2511" y="210"/>
                  </a:lnTo>
                  <a:lnTo>
                    <a:pt x="2505" y="216"/>
                  </a:lnTo>
                  <a:lnTo>
                    <a:pt x="2505" y="222"/>
                  </a:lnTo>
                  <a:lnTo>
                    <a:pt x="2499" y="228"/>
                  </a:lnTo>
                  <a:lnTo>
                    <a:pt x="2499" y="240"/>
                  </a:lnTo>
                  <a:lnTo>
                    <a:pt x="2493" y="246"/>
                  </a:lnTo>
                  <a:lnTo>
                    <a:pt x="2487" y="246"/>
                  </a:lnTo>
                  <a:lnTo>
                    <a:pt x="2487" y="252"/>
                  </a:lnTo>
                  <a:lnTo>
                    <a:pt x="2481" y="252"/>
                  </a:lnTo>
                  <a:lnTo>
                    <a:pt x="2475" y="252"/>
                  </a:lnTo>
                  <a:lnTo>
                    <a:pt x="2469" y="252"/>
                  </a:lnTo>
                  <a:lnTo>
                    <a:pt x="2457" y="252"/>
                  </a:lnTo>
                  <a:lnTo>
                    <a:pt x="2439" y="258"/>
                  </a:lnTo>
                  <a:lnTo>
                    <a:pt x="2415" y="222"/>
                  </a:lnTo>
                  <a:lnTo>
                    <a:pt x="2397" y="210"/>
                  </a:lnTo>
                  <a:lnTo>
                    <a:pt x="2373" y="216"/>
                  </a:lnTo>
                  <a:lnTo>
                    <a:pt x="2332" y="216"/>
                  </a:lnTo>
                  <a:lnTo>
                    <a:pt x="2296" y="204"/>
                  </a:lnTo>
                  <a:lnTo>
                    <a:pt x="2260" y="192"/>
                  </a:lnTo>
                  <a:lnTo>
                    <a:pt x="2248" y="186"/>
                  </a:lnTo>
                  <a:lnTo>
                    <a:pt x="2242" y="186"/>
                  </a:lnTo>
                  <a:lnTo>
                    <a:pt x="2236" y="186"/>
                  </a:lnTo>
                  <a:lnTo>
                    <a:pt x="2230" y="186"/>
                  </a:lnTo>
                  <a:lnTo>
                    <a:pt x="2224" y="192"/>
                  </a:lnTo>
                  <a:lnTo>
                    <a:pt x="2218" y="192"/>
                  </a:lnTo>
                  <a:lnTo>
                    <a:pt x="2212" y="198"/>
                  </a:lnTo>
                  <a:lnTo>
                    <a:pt x="2194" y="204"/>
                  </a:lnTo>
                  <a:lnTo>
                    <a:pt x="2170" y="210"/>
                  </a:lnTo>
                  <a:lnTo>
                    <a:pt x="2146" y="228"/>
                  </a:lnTo>
                  <a:lnTo>
                    <a:pt x="2122" y="240"/>
                  </a:lnTo>
                  <a:lnTo>
                    <a:pt x="2116" y="240"/>
                  </a:lnTo>
                  <a:lnTo>
                    <a:pt x="2110" y="240"/>
                  </a:lnTo>
                  <a:lnTo>
                    <a:pt x="2104" y="240"/>
                  </a:lnTo>
                  <a:lnTo>
                    <a:pt x="2098" y="246"/>
                  </a:lnTo>
                  <a:lnTo>
                    <a:pt x="2092" y="246"/>
                  </a:lnTo>
                  <a:lnTo>
                    <a:pt x="2086" y="246"/>
                  </a:lnTo>
                  <a:lnTo>
                    <a:pt x="2080" y="252"/>
                  </a:lnTo>
                  <a:lnTo>
                    <a:pt x="2080" y="258"/>
                  </a:lnTo>
                  <a:lnTo>
                    <a:pt x="2074" y="258"/>
                  </a:lnTo>
                  <a:lnTo>
                    <a:pt x="2074" y="264"/>
                  </a:lnTo>
                  <a:lnTo>
                    <a:pt x="2074" y="270"/>
                  </a:lnTo>
                  <a:lnTo>
                    <a:pt x="2074" y="276"/>
                  </a:lnTo>
                  <a:lnTo>
                    <a:pt x="2069" y="288"/>
                  </a:lnTo>
                  <a:lnTo>
                    <a:pt x="2057" y="300"/>
                  </a:lnTo>
                  <a:lnTo>
                    <a:pt x="2051" y="300"/>
                  </a:lnTo>
                  <a:lnTo>
                    <a:pt x="2045" y="300"/>
                  </a:lnTo>
                  <a:lnTo>
                    <a:pt x="2039" y="306"/>
                  </a:lnTo>
                  <a:lnTo>
                    <a:pt x="2033" y="306"/>
                  </a:lnTo>
                  <a:lnTo>
                    <a:pt x="2033" y="312"/>
                  </a:lnTo>
                  <a:lnTo>
                    <a:pt x="2027" y="312"/>
                  </a:lnTo>
                  <a:lnTo>
                    <a:pt x="2027" y="318"/>
                  </a:lnTo>
                  <a:lnTo>
                    <a:pt x="2021" y="324"/>
                  </a:lnTo>
                  <a:lnTo>
                    <a:pt x="2015" y="330"/>
                  </a:lnTo>
                  <a:lnTo>
                    <a:pt x="2009" y="336"/>
                  </a:lnTo>
                  <a:lnTo>
                    <a:pt x="1997" y="336"/>
                  </a:lnTo>
                  <a:lnTo>
                    <a:pt x="1991" y="342"/>
                  </a:lnTo>
                  <a:lnTo>
                    <a:pt x="1985" y="342"/>
                  </a:lnTo>
                  <a:lnTo>
                    <a:pt x="1979" y="342"/>
                  </a:lnTo>
                  <a:lnTo>
                    <a:pt x="1961" y="336"/>
                  </a:lnTo>
                  <a:lnTo>
                    <a:pt x="1925" y="336"/>
                  </a:lnTo>
                  <a:lnTo>
                    <a:pt x="1919" y="336"/>
                  </a:lnTo>
                  <a:lnTo>
                    <a:pt x="1913" y="336"/>
                  </a:lnTo>
                  <a:lnTo>
                    <a:pt x="1895" y="330"/>
                  </a:lnTo>
                  <a:lnTo>
                    <a:pt x="1889" y="330"/>
                  </a:lnTo>
                  <a:lnTo>
                    <a:pt x="1883" y="330"/>
                  </a:lnTo>
                  <a:lnTo>
                    <a:pt x="1877" y="330"/>
                  </a:lnTo>
                  <a:lnTo>
                    <a:pt x="1871" y="336"/>
                  </a:lnTo>
                  <a:lnTo>
                    <a:pt x="1865" y="342"/>
                  </a:lnTo>
                  <a:lnTo>
                    <a:pt x="1859" y="348"/>
                  </a:lnTo>
                  <a:lnTo>
                    <a:pt x="1853" y="354"/>
                  </a:lnTo>
                  <a:lnTo>
                    <a:pt x="1847" y="354"/>
                  </a:lnTo>
                  <a:lnTo>
                    <a:pt x="1835" y="360"/>
                  </a:lnTo>
                  <a:lnTo>
                    <a:pt x="1829" y="360"/>
                  </a:lnTo>
                  <a:lnTo>
                    <a:pt x="1823" y="360"/>
                  </a:lnTo>
                  <a:lnTo>
                    <a:pt x="1817" y="360"/>
                  </a:lnTo>
                  <a:lnTo>
                    <a:pt x="1776" y="342"/>
                  </a:lnTo>
                  <a:lnTo>
                    <a:pt x="1770" y="342"/>
                  </a:lnTo>
                  <a:lnTo>
                    <a:pt x="1764" y="342"/>
                  </a:lnTo>
                  <a:lnTo>
                    <a:pt x="1758" y="342"/>
                  </a:lnTo>
                  <a:lnTo>
                    <a:pt x="1746" y="342"/>
                  </a:lnTo>
                  <a:lnTo>
                    <a:pt x="1740" y="342"/>
                  </a:lnTo>
                  <a:lnTo>
                    <a:pt x="1734" y="342"/>
                  </a:lnTo>
                  <a:lnTo>
                    <a:pt x="1728" y="348"/>
                  </a:lnTo>
                  <a:lnTo>
                    <a:pt x="1722" y="348"/>
                  </a:lnTo>
                  <a:lnTo>
                    <a:pt x="1716" y="354"/>
                  </a:lnTo>
                  <a:lnTo>
                    <a:pt x="1704" y="366"/>
                  </a:lnTo>
                  <a:lnTo>
                    <a:pt x="1698" y="378"/>
                  </a:lnTo>
                  <a:lnTo>
                    <a:pt x="1674" y="402"/>
                  </a:lnTo>
                  <a:lnTo>
                    <a:pt x="1656" y="425"/>
                  </a:lnTo>
                  <a:lnTo>
                    <a:pt x="1632" y="461"/>
                  </a:lnTo>
                  <a:lnTo>
                    <a:pt x="1614" y="509"/>
                  </a:lnTo>
                  <a:lnTo>
                    <a:pt x="1614" y="563"/>
                  </a:lnTo>
                  <a:lnTo>
                    <a:pt x="1614" y="569"/>
                  </a:lnTo>
                  <a:lnTo>
                    <a:pt x="1614" y="575"/>
                  </a:lnTo>
                  <a:lnTo>
                    <a:pt x="1614" y="581"/>
                  </a:lnTo>
                  <a:lnTo>
                    <a:pt x="1614" y="587"/>
                  </a:lnTo>
                  <a:lnTo>
                    <a:pt x="1614" y="593"/>
                  </a:lnTo>
                  <a:lnTo>
                    <a:pt x="1614" y="599"/>
                  </a:lnTo>
                  <a:lnTo>
                    <a:pt x="1614" y="605"/>
                  </a:lnTo>
                  <a:lnTo>
                    <a:pt x="1614" y="617"/>
                  </a:lnTo>
                  <a:lnTo>
                    <a:pt x="1620" y="641"/>
                  </a:lnTo>
                  <a:lnTo>
                    <a:pt x="1626" y="641"/>
                  </a:lnTo>
                  <a:lnTo>
                    <a:pt x="1632" y="647"/>
                  </a:lnTo>
                  <a:lnTo>
                    <a:pt x="1632" y="659"/>
                  </a:lnTo>
                  <a:lnTo>
                    <a:pt x="1638" y="659"/>
                  </a:lnTo>
                  <a:lnTo>
                    <a:pt x="1638" y="665"/>
                  </a:lnTo>
                  <a:lnTo>
                    <a:pt x="1638" y="671"/>
                  </a:lnTo>
                  <a:lnTo>
                    <a:pt x="1632" y="671"/>
                  </a:lnTo>
                  <a:lnTo>
                    <a:pt x="1632" y="677"/>
                  </a:lnTo>
                  <a:lnTo>
                    <a:pt x="1626" y="677"/>
                  </a:lnTo>
                  <a:lnTo>
                    <a:pt x="1620" y="683"/>
                  </a:lnTo>
                  <a:lnTo>
                    <a:pt x="1596" y="689"/>
                  </a:lnTo>
                  <a:lnTo>
                    <a:pt x="1572" y="689"/>
                  </a:lnTo>
                  <a:lnTo>
                    <a:pt x="1548" y="689"/>
                  </a:lnTo>
                  <a:lnTo>
                    <a:pt x="1542" y="689"/>
                  </a:lnTo>
                  <a:lnTo>
                    <a:pt x="1536" y="689"/>
                  </a:lnTo>
                  <a:lnTo>
                    <a:pt x="1518" y="683"/>
                  </a:lnTo>
                  <a:lnTo>
                    <a:pt x="1495" y="671"/>
                  </a:lnTo>
                  <a:lnTo>
                    <a:pt x="1465" y="629"/>
                  </a:lnTo>
                  <a:lnTo>
                    <a:pt x="1435" y="599"/>
                  </a:lnTo>
                  <a:lnTo>
                    <a:pt x="1405" y="581"/>
                  </a:lnTo>
                  <a:lnTo>
                    <a:pt x="1375" y="563"/>
                  </a:lnTo>
                  <a:lnTo>
                    <a:pt x="1333" y="587"/>
                  </a:lnTo>
                  <a:lnTo>
                    <a:pt x="1303" y="653"/>
                  </a:lnTo>
                  <a:lnTo>
                    <a:pt x="1261" y="665"/>
                  </a:lnTo>
                  <a:lnTo>
                    <a:pt x="1219" y="653"/>
                  </a:lnTo>
                  <a:lnTo>
                    <a:pt x="1184" y="671"/>
                  </a:lnTo>
                  <a:lnTo>
                    <a:pt x="1136" y="671"/>
                  </a:lnTo>
                  <a:lnTo>
                    <a:pt x="1106" y="671"/>
                  </a:lnTo>
                  <a:lnTo>
                    <a:pt x="1076" y="707"/>
                  </a:lnTo>
                  <a:lnTo>
                    <a:pt x="1016" y="731"/>
                  </a:lnTo>
                  <a:lnTo>
                    <a:pt x="944" y="761"/>
                  </a:lnTo>
                  <a:lnTo>
                    <a:pt x="921" y="773"/>
                  </a:lnTo>
                  <a:lnTo>
                    <a:pt x="867" y="773"/>
                  </a:lnTo>
                  <a:lnTo>
                    <a:pt x="813" y="743"/>
                  </a:lnTo>
                  <a:lnTo>
                    <a:pt x="783" y="719"/>
                  </a:lnTo>
                  <a:lnTo>
                    <a:pt x="741" y="713"/>
                  </a:lnTo>
                  <a:lnTo>
                    <a:pt x="693" y="701"/>
                  </a:lnTo>
                  <a:lnTo>
                    <a:pt x="628" y="701"/>
                  </a:lnTo>
                  <a:lnTo>
                    <a:pt x="616" y="701"/>
                  </a:lnTo>
                  <a:lnTo>
                    <a:pt x="598" y="695"/>
                  </a:lnTo>
                  <a:lnTo>
                    <a:pt x="580" y="695"/>
                  </a:lnTo>
                  <a:lnTo>
                    <a:pt x="568" y="695"/>
                  </a:lnTo>
                  <a:lnTo>
                    <a:pt x="562" y="701"/>
                  </a:lnTo>
                  <a:lnTo>
                    <a:pt x="556" y="701"/>
                  </a:lnTo>
                  <a:lnTo>
                    <a:pt x="550" y="707"/>
                  </a:lnTo>
                  <a:lnTo>
                    <a:pt x="544" y="713"/>
                  </a:lnTo>
                  <a:lnTo>
                    <a:pt x="520" y="731"/>
                  </a:lnTo>
                  <a:lnTo>
                    <a:pt x="496" y="749"/>
                  </a:lnTo>
                  <a:lnTo>
                    <a:pt x="460" y="785"/>
                  </a:lnTo>
                  <a:lnTo>
                    <a:pt x="454" y="791"/>
                  </a:lnTo>
                  <a:lnTo>
                    <a:pt x="436" y="809"/>
                  </a:lnTo>
                  <a:lnTo>
                    <a:pt x="424" y="815"/>
                  </a:lnTo>
                  <a:lnTo>
                    <a:pt x="418" y="821"/>
                  </a:lnTo>
                  <a:lnTo>
                    <a:pt x="412" y="821"/>
                  </a:lnTo>
                  <a:lnTo>
                    <a:pt x="406" y="821"/>
                  </a:lnTo>
                  <a:lnTo>
                    <a:pt x="400" y="821"/>
                  </a:lnTo>
                  <a:lnTo>
                    <a:pt x="394" y="821"/>
                  </a:lnTo>
                  <a:lnTo>
                    <a:pt x="388" y="821"/>
                  </a:lnTo>
                  <a:lnTo>
                    <a:pt x="382" y="821"/>
                  </a:lnTo>
                  <a:lnTo>
                    <a:pt x="370" y="821"/>
                  </a:lnTo>
                  <a:lnTo>
                    <a:pt x="358" y="821"/>
                  </a:lnTo>
                  <a:lnTo>
                    <a:pt x="352" y="821"/>
                  </a:lnTo>
                  <a:lnTo>
                    <a:pt x="335" y="827"/>
                  </a:lnTo>
                  <a:lnTo>
                    <a:pt x="329" y="827"/>
                  </a:lnTo>
                  <a:lnTo>
                    <a:pt x="233" y="839"/>
                  </a:lnTo>
                  <a:lnTo>
                    <a:pt x="227" y="845"/>
                  </a:lnTo>
                  <a:lnTo>
                    <a:pt x="209" y="851"/>
                  </a:lnTo>
                  <a:lnTo>
                    <a:pt x="197" y="851"/>
                  </a:lnTo>
                  <a:lnTo>
                    <a:pt x="185" y="857"/>
                  </a:lnTo>
                  <a:lnTo>
                    <a:pt x="179" y="857"/>
                  </a:lnTo>
                  <a:lnTo>
                    <a:pt x="173" y="857"/>
                  </a:lnTo>
                  <a:lnTo>
                    <a:pt x="167" y="857"/>
                  </a:lnTo>
                  <a:lnTo>
                    <a:pt x="149" y="851"/>
                  </a:lnTo>
                  <a:lnTo>
                    <a:pt x="137" y="851"/>
                  </a:lnTo>
                  <a:lnTo>
                    <a:pt x="125" y="851"/>
                  </a:lnTo>
                  <a:lnTo>
                    <a:pt x="119" y="857"/>
                  </a:lnTo>
                  <a:lnTo>
                    <a:pt x="113" y="857"/>
                  </a:lnTo>
                  <a:lnTo>
                    <a:pt x="107" y="857"/>
                  </a:lnTo>
                  <a:lnTo>
                    <a:pt x="101" y="863"/>
                  </a:lnTo>
                  <a:lnTo>
                    <a:pt x="101" y="869"/>
                  </a:lnTo>
                  <a:lnTo>
                    <a:pt x="101" y="875"/>
                  </a:lnTo>
                  <a:lnTo>
                    <a:pt x="95" y="875"/>
                  </a:lnTo>
                  <a:lnTo>
                    <a:pt x="95" y="881"/>
                  </a:lnTo>
                  <a:lnTo>
                    <a:pt x="89" y="881"/>
                  </a:lnTo>
                  <a:lnTo>
                    <a:pt x="83" y="887"/>
                  </a:lnTo>
                  <a:lnTo>
                    <a:pt x="77" y="887"/>
                  </a:lnTo>
                  <a:lnTo>
                    <a:pt x="60" y="893"/>
                  </a:lnTo>
                  <a:lnTo>
                    <a:pt x="54" y="899"/>
                  </a:lnTo>
                  <a:lnTo>
                    <a:pt x="48" y="899"/>
                  </a:lnTo>
                  <a:lnTo>
                    <a:pt x="48" y="905"/>
                  </a:lnTo>
                  <a:lnTo>
                    <a:pt x="0" y="953"/>
                  </a:lnTo>
                  <a:lnTo>
                    <a:pt x="2780" y="953"/>
                  </a:lnTo>
                  <a:lnTo>
                    <a:pt x="2780" y="24"/>
                  </a:lnTo>
                </a:path>
              </a:pathLst>
            </a:custGeom>
            <a:gradFill rotWithShape="0">
              <a:gsLst>
                <a:gs pos="0">
                  <a:schemeClr val="bg1"/>
                </a:gs>
                <a:gs pos="100000">
                  <a:schemeClr val="bg2"/>
                </a:gs>
              </a:gsLst>
              <a:lin ang="2700000" scaled="1"/>
            </a:gradFill>
            <a:ln w="9525">
              <a:noFill/>
              <a:prstDash val="solid"/>
              <a:round/>
              <a:headEnd/>
              <a:tailEnd/>
            </a:ln>
          </p:spPr>
          <p:txBody>
            <a:bodyPr/>
            <a:lstStyle/>
            <a:p>
              <a:endParaRPr lang="it-IT"/>
            </a:p>
          </p:txBody>
        </p:sp>
        <p:sp>
          <p:nvSpPr>
            <p:cNvPr id="34820" name="Freeform 4"/>
            <p:cNvSpPr>
              <a:spLocks/>
            </p:cNvSpPr>
            <p:nvPr/>
          </p:nvSpPr>
          <p:spPr bwMode="ltGray">
            <a:xfrm>
              <a:off x="4602" y="4014"/>
              <a:ext cx="12" cy="18"/>
            </a:xfrm>
            <a:custGeom>
              <a:avLst/>
              <a:gdLst>
                <a:gd name="T0" fmla="*/ 12 w 12"/>
                <a:gd name="T1" fmla="*/ 18 h 18"/>
                <a:gd name="T2" fmla="*/ 12 w 12"/>
                <a:gd name="T3" fmla="*/ 12 h 18"/>
                <a:gd name="T4" fmla="*/ 6 w 12"/>
                <a:gd name="T5" fmla="*/ 6 h 18"/>
                <a:gd name="T6" fmla="*/ 6 w 12"/>
                <a:gd name="T7" fmla="*/ 6 h 18"/>
                <a:gd name="T8" fmla="*/ 0 w 12"/>
                <a:gd name="T9" fmla="*/ 0 h 18"/>
                <a:gd name="T10" fmla="*/ 12 w 12"/>
                <a:gd name="T11" fmla="*/ 18 h 18"/>
                <a:gd name="T12" fmla="*/ 12 w 12"/>
                <a:gd name="T13" fmla="*/ 18 h 18"/>
                <a:gd name="T14" fmla="*/ 12 w 12"/>
                <a:gd name="T15" fmla="*/ 18 h 1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8">
                  <a:moveTo>
                    <a:pt x="12" y="18"/>
                  </a:moveTo>
                  <a:lnTo>
                    <a:pt x="12" y="12"/>
                  </a:lnTo>
                  <a:lnTo>
                    <a:pt x="6" y="6"/>
                  </a:lnTo>
                  <a:lnTo>
                    <a:pt x="6" y="6"/>
                  </a:lnTo>
                  <a:lnTo>
                    <a:pt x="0" y="0"/>
                  </a:lnTo>
                  <a:lnTo>
                    <a:pt x="12" y="18"/>
                  </a:lnTo>
                  <a:lnTo>
                    <a:pt x="12" y="18"/>
                  </a:lnTo>
                  <a:lnTo>
                    <a:pt x="12" y="18"/>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xmlns="" w="9525">
                  <a:solidFill>
                    <a:srgbClr val="FF6FB8"/>
                  </a:solidFill>
                  <a:prstDash val="solid"/>
                  <a:round/>
                  <a:headEnd/>
                  <a:tailEnd/>
                </a14:hiddenLine>
              </a:ext>
            </a:extLst>
          </p:spPr>
          <p:txBody>
            <a:bodyPr/>
            <a:lstStyle/>
            <a:p>
              <a:pPr>
                <a:defRPr/>
              </a:pPr>
              <a:endParaRPr lang="it-IT"/>
            </a:p>
          </p:txBody>
        </p:sp>
        <p:sp>
          <p:nvSpPr>
            <p:cNvPr id="34821" name="Freeform 5"/>
            <p:cNvSpPr>
              <a:spLocks/>
            </p:cNvSpPr>
            <p:nvPr/>
          </p:nvSpPr>
          <p:spPr bwMode="ltGray">
            <a:xfrm>
              <a:off x="4596" y="3996"/>
              <a:ext cx="6" cy="18"/>
            </a:xfrm>
            <a:custGeom>
              <a:avLst/>
              <a:gdLst>
                <a:gd name="T0" fmla="*/ 0 w 6"/>
                <a:gd name="T1" fmla="*/ 12 h 18"/>
                <a:gd name="T2" fmla="*/ 6 w 6"/>
                <a:gd name="T3" fmla="*/ 18 h 18"/>
                <a:gd name="T4" fmla="*/ 0 w 6"/>
                <a:gd name="T5" fmla="*/ 0 h 18"/>
                <a:gd name="T6" fmla="*/ 0 w 6"/>
                <a:gd name="T7" fmla="*/ 12 h 18"/>
                <a:gd name="T8" fmla="*/ 0 w 6"/>
                <a:gd name="T9" fmla="*/ 12 h 18"/>
                <a:gd name="T10" fmla="*/ 0 w 6"/>
                <a:gd name="T11" fmla="*/ 12 h 18"/>
              </a:gdLst>
              <a:ahLst/>
              <a:cxnLst>
                <a:cxn ang="0">
                  <a:pos x="T0" y="T1"/>
                </a:cxn>
                <a:cxn ang="0">
                  <a:pos x="T2" y="T3"/>
                </a:cxn>
                <a:cxn ang="0">
                  <a:pos x="T4" y="T5"/>
                </a:cxn>
                <a:cxn ang="0">
                  <a:pos x="T6" y="T7"/>
                </a:cxn>
                <a:cxn ang="0">
                  <a:pos x="T8" y="T9"/>
                </a:cxn>
                <a:cxn ang="0">
                  <a:pos x="T10" y="T11"/>
                </a:cxn>
              </a:cxnLst>
              <a:rect l="0" t="0" r="r" b="b"/>
              <a:pathLst>
                <a:path w="6" h="18">
                  <a:moveTo>
                    <a:pt x="0" y="12"/>
                  </a:moveTo>
                  <a:lnTo>
                    <a:pt x="6" y="18"/>
                  </a:lnTo>
                  <a:lnTo>
                    <a:pt x="0" y="0"/>
                  </a:lnTo>
                  <a:lnTo>
                    <a:pt x="0" y="12"/>
                  </a:lnTo>
                  <a:lnTo>
                    <a:pt x="0" y="12"/>
                  </a:lnTo>
                  <a:lnTo>
                    <a:pt x="0" y="12"/>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xmlns="" w="9525">
                  <a:solidFill>
                    <a:srgbClr val="FF6FB8"/>
                  </a:solidFill>
                  <a:prstDash val="solid"/>
                  <a:round/>
                  <a:headEnd/>
                  <a:tailEnd/>
                </a14:hiddenLine>
              </a:ext>
            </a:extLst>
          </p:spPr>
          <p:txBody>
            <a:bodyPr/>
            <a:lstStyle/>
            <a:p>
              <a:pPr>
                <a:defRPr/>
              </a:pPr>
              <a:endParaRPr lang="it-IT"/>
            </a:p>
          </p:txBody>
        </p:sp>
        <p:sp>
          <p:nvSpPr>
            <p:cNvPr id="34822" name="Freeform 6"/>
            <p:cNvSpPr>
              <a:spLocks/>
            </p:cNvSpPr>
            <p:nvPr/>
          </p:nvSpPr>
          <p:spPr bwMode="ltGray">
            <a:xfrm>
              <a:off x="5180" y="3577"/>
              <a:ext cx="304" cy="741"/>
            </a:xfrm>
            <a:custGeom>
              <a:avLst/>
              <a:gdLst>
                <a:gd name="T0" fmla="*/ 280 w 304"/>
                <a:gd name="T1" fmla="*/ 42 h 741"/>
                <a:gd name="T2" fmla="*/ 274 w 304"/>
                <a:gd name="T3" fmla="*/ 42 h 741"/>
                <a:gd name="T4" fmla="*/ 268 w 304"/>
                <a:gd name="T5" fmla="*/ 42 h 741"/>
                <a:gd name="T6" fmla="*/ 256 w 304"/>
                <a:gd name="T7" fmla="*/ 42 h 741"/>
                <a:gd name="T8" fmla="*/ 238 w 304"/>
                <a:gd name="T9" fmla="*/ 48 h 741"/>
                <a:gd name="T10" fmla="*/ 214 w 304"/>
                <a:gd name="T11" fmla="*/ 12 h 741"/>
                <a:gd name="T12" fmla="*/ 196 w 304"/>
                <a:gd name="T13" fmla="*/ 0 h 741"/>
                <a:gd name="T14" fmla="*/ 196 w 304"/>
                <a:gd name="T15" fmla="*/ 0 h 741"/>
                <a:gd name="T16" fmla="*/ 164 w 304"/>
                <a:gd name="T17" fmla="*/ 167 h 741"/>
                <a:gd name="T18" fmla="*/ 144 w 304"/>
                <a:gd name="T19" fmla="*/ 217 h 741"/>
                <a:gd name="T20" fmla="*/ 110 w 304"/>
                <a:gd name="T21" fmla="*/ 281 h 741"/>
                <a:gd name="T22" fmla="*/ 96 w 304"/>
                <a:gd name="T23" fmla="*/ 327 h 741"/>
                <a:gd name="T24" fmla="*/ 124 w 304"/>
                <a:gd name="T25" fmla="*/ 405 h 741"/>
                <a:gd name="T26" fmla="*/ 100 w 304"/>
                <a:gd name="T27" fmla="*/ 463 h 741"/>
                <a:gd name="T28" fmla="*/ 68 w 304"/>
                <a:gd name="T29" fmla="*/ 503 h 741"/>
                <a:gd name="T30" fmla="*/ 30 w 304"/>
                <a:gd name="T31" fmla="*/ 539 h 741"/>
                <a:gd name="T32" fmla="*/ 24 w 304"/>
                <a:gd name="T33" fmla="*/ 613 h 741"/>
                <a:gd name="T34" fmla="*/ 0 w 304"/>
                <a:gd name="T35" fmla="*/ 741 h 741"/>
                <a:gd name="T36" fmla="*/ 202 w 304"/>
                <a:gd name="T37" fmla="*/ 741 h 741"/>
                <a:gd name="T38" fmla="*/ 180 w 304"/>
                <a:gd name="T39" fmla="*/ 639 h 741"/>
                <a:gd name="T40" fmla="*/ 192 w 304"/>
                <a:gd name="T41" fmla="*/ 589 h 741"/>
                <a:gd name="T42" fmla="*/ 178 w 304"/>
                <a:gd name="T43" fmla="*/ 539 h 741"/>
                <a:gd name="T44" fmla="*/ 190 w 304"/>
                <a:gd name="T45" fmla="*/ 499 h 741"/>
                <a:gd name="T46" fmla="*/ 184 w 304"/>
                <a:gd name="T47" fmla="*/ 465 h 741"/>
                <a:gd name="T48" fmla="*/ 192 w 304"/>
                <a:gd name="T49" fmla="*/ 391 h 741"/>
                <a:gd name="T50" fmla="*/ 216 w 304"/>
                <a:gd name="T51" fmla="*/ 313 h 741"/>
                <a:gd name="T52" fmla="*/ 238 w 304"/>
                <a:gd name="T53" fmla="*/ 249 h 741"/>
                <a:gd name="T54" fmla="*/ 268 w 304"/>
                <a:gd name="T55" fmla="*/ 185 h 741"/>
                <a:gd name="T56" fmla="*/ 284 w 304"/>
                <a:gd name="T57" fmla="*/ 159 h 741"/>
                <a:gd name="T58" fmla="*/ 304 w 304"/>
                <a:gd name="T59" fmla="*/ 12 h 741"/>
                <a:gd name="T60" fmla="*/ 298 w 304"/>
                <a:gd name="T61" fmla="*/ 24 h 741"/>
                <a:gd name="T62" fmla="*/ 292 w 304"/>
                <a:gd name="T63" fmla="*/ 30 h 741"/>
                <a:gd name="T64" fmla="*/ 292 w 304"/>
                <a:gd name="T65" fmla="*/ 36 h 741"/>
                <a:gd name="T66" fmla="*/ 286 w 304"/>
                <a:gd name="T67" fmla="*/ 36 h 741"/>
                <a:gd name="T68" fmla="*/ 286 w 304"/>
                <a:gd name="T69" fmla="*/ 42 h 741"/>
                <a:gd name="T70" fmla="*/ 280 w 304"/>
                <a:gd name="T71" fmla="*/ 42 h 741"/>
                <a:gd name="T72" fmla="*/ 280 w 304"/>
                <a:gd name="T73" fmla="*/ 42 h 741"/>
                <a:gd name="T74" fmla="*/ 280 w 304"/>
                <a:gd name="T75" fmla="*/ 42 h 7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04" h="741">
                  <a:moveTo>
                    <a:pt x="280" y="42"/>
                  </a:moveTo>
                  <a:lnTo>
                    <a:pt x="274" y="42"/>
                  </a:lnTo>
                  <a:lnTo>
                    <a:pt x="268" y="42"/>
                  </a:lnTo>
                  <a:lnTo>
                    <a:pt x="256" y="42"/>
                  </a:lnTo>
                  <a:lnTo>
                    <a:pt x="238" y="48"/>
                  </a:lnTo>
                  <a:lnTo>
                    <a:pt x="214" y="12"/>
                  </a:lnTo>
                  <a:lnTo>
                    <a:pt x="196" y="0"/>
                  </a:lnTo>
                  <a:lnTo>
                    <a:pt x="196" y="0"/>
                  </a:lnTo>
                  <a:lnTo>
                    <a:pt x="164" y="167"/>
                  </a:lnTo>
                  <a:lnTo>
                    <a:pt x="144" y="217"/>
                  </a:lnTo>
                  <a:lnTo>
                    <a:pt x="110" y="281"/>
                  </a:lnTo>
                  <a:lnTo>
                    <a:pt x="96" y="327"/>
                  </a:lnTo>
                  <a:lnTo>
                    <a:pt x="124" y="405"/>
                  </a:lnTo>
                  <a:lnTo>
                    <a:pt x="100" y="463"/>
                  </a:lnTo>
                  <a:lnTo>
                    <a:pt x="68" y="503"/>
                  </a:lnTo>
                  <a:lnTo>
                    <a:pt x="30" y="539"/>
                  </a:lnTo>
                  <a:lnTo>
                    <a:pt x="24" y="613"/>
                  </a:lnTo>
                  <a:lnTo>
                    <a:pt x="0" y="741"/>
                  </a:lnTo>
                  <a:lnTo>
                    <a:pt x="202" y="741"/>
                  </a:lnTo>
                  <a:lnTo>
                    <a:pt x="180" y="639"/>
                  </a:lnTo>
                  <a:lnTo>
                    <a:pt x="192" y="589"/>
                  </a:lnTo>
                  <a:lnTo>
                    <a:pt x="178" y="539"/>
                  </a:lnTo>
                  <a:lnTo>
                    <a:pt x="190" y="499"/>
                  </a:lnTo>
                  <a:lnTo>
                    <a:pt x="184" y="465"/>
                  </a:lnTo>
                  <a:lnTo>
                    <a:pt x="192" y="391"/>
                  </a:lnTo>
                  <a:lnTo>
                    <a:pt x="216" y="313"/>
                  </a:lnTo>
                  <a:lnTo>
                    <a:pt x="238" y="249"/>
                  </a:lnTo>
                  <a:lnTo>
                    <a:pt x="268" y="185"/>
                  </a:lnTo>
                  <a:lnTo>
                    <a:pt x="284" y="159"/>
                  </a:lnTo>
                  <a:lnTo>
                    <a:pt x="304" y="12"/>
                  </a:lnTo>
                  <a:lnTo>
                    <a:pt x="298" y="24"/>
                  </a:lnTo>
                  <a:lnTo>
                    <a:pt x="292" y="30"/>
                  </a:lnTo>
                  <a:lnTo>
                    <a:pt x="292" y="36"/>
                  </a:lnTo>
                  <a:lnTo>
                    <a:pt x="286" y="36"/>
                  </a:lnTo>
                  <a:lnTo>
                    <a:pt x="286" y="42"/>
                  </a:lnTo>
                  <a:lnTo>
                    <a:pt x="280" y="42"/>
                  </a:lnTo>
                  <a:lnTo>
                    <a:pt x="280" y="42"/>
                  </a:lnTo>
                  <a:lnTo>
                    <a:pt x="280" y="42"/>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xmlns="" w="9525">
                  <a:solidFill>
                    <a:srgbClr val="FF6FB8"/>
                  </a:solidFill>
                  <a:prstDash val="solid"/>
                  <a:round/>
                  <a:headEnd/>
                  <a:tailEnd/>
                </a14:hiddenLine>
              </a:ext>
            </a:extLst>
          </p:spPr>
          <p:txBody>
            <a:bodyPr/>
            <a:lstStyle/>
            <a:p>
              <a:pPr>
                <a:defRPr/>
              </a:pPr>
              <a:endParaRPr lang="it-IT"/>
            </a:p>
          </p:txBody>
        </p:sp>
        <p:sp>
          <p:nvSpPr>
            <p:cNvPr id="34823" name="Freeform 7"/>
            <p:cNvSpPr>
              <a:spLocks/>
            </p:cNvSpPr>
            <p:nvPr/>
          </p:nvSpPr>
          <p:spPr bwMode="ltGray">
            <a:xfrm>
              <a:off x="4918" y="3553"/>
              <a:ext cx="314" cy="767"/>
            </a:xfrm>
            <a:custGeom>
              <a:avLst/>
              <a:gdLst>
                <a:gd name="T0" fmla="*/ 284 w 314"/>
                <a:gd name="T1" fmla="*/ 6 h 767"/>
                <a:gd name="T2" fmla="*/ 278 w 314"/>
                <a:gd name="T3" fmla="*/ 6 h 767"/>
                <a:gd name="T4" fmla="*/ 272 w 314"/>
                <a:gd name="T5" fmla="*/ 12 h 767"/>
                <a:gd name="T6" fmla="*/ 254 w 314"/>
                <a:gd name="T7" fmla="*/ 18 h 767"/>
                <a:gd name="T8" fmla="*/ 230 w 314"/>
                <a:gd name="T9" fmla="*/ 24 h 767"/>
                <a:gd name="T10" fmla="*/ 206 w 314"/>
                <a:gd name="T11" fmla="*/ 42 h 767"/>
                <a:gd name="T12" fmla="*/ 188 w 314"/>
                <a:gd name="T13" fmla="*/ 48 h 767"/>
                <a:gd name="T14" fmla="*/ 176 w 314"/>
                <a:gd name="T15" fmla="*/ 54 h 767"/>
                <a:gd name="T16" fmla="*/ 170 w 314"/>
                <a:gd name="T17" fmla="*/ 54 h 767"/>
                <a:gd name="T18" fmla="*/ 150 w 314"/>
                <a:gd name="T19" fmla="*/ 169 h 767"/>
                <a:gd name="T20" fmla="*/ 110 w 314"/>
                <a:gd name="T21" fmla="*/ 225 h 767"/>
                <a:gd name="T22" fmla="*/ 54 w 314"/>
                <a:gd name="T23" fmla="*/ 383 h 767"/>
                <a:gd name="T24" fmla="*/ 82 w 314"/>
                <a:gd name="T25" fmla="*/ 555 h 767"/>
                <a:gd name="T26" fmla="*/ 40 w 314"/>
                <a:gd name="T27" fmla="*/ 679 h 767"/>
                <a:gd name="T28" fmla="*/ 0 w 314"/>
                <a:gd name="T29" fmla="*/ 767 h 767"/>
                <a:gd name="T30" fmla="*/ 108 w 314"/>
                <a:gd name="T31" fmla="*/ 767 h 767"/>
                <a:gd name="T32" fmla="*/ 120 w 314"/>
                <a:gd name="T33" fmla="*/ 611 h 767"/>
                <a:gd name="T34" fmla="*/ 148 w 314"/>
                <a:gd name="T35" fmla="*/ 499 h 767"/>
                <a:gd name="T36" fmla="*/ 160 w 314"/>
                <a:gd name="T37" fmla="*/ 367 h 767"/>
                <a:gd name="T38" fmla="*/ 218 w 314"/>
                <a:gd name="T39" fmla="*/ 327 h 767"/>
                <a:gd name="T40" fmla="*/ 238 w 314"/>
                <a:gd name="T41" fmla="*/ 221 h 767"/>
                <a:gd name="T42" fmla="*/ 296 w 314"/>
                <a:gd name="T43" fmla="*/ 135 h 767"/>
                <a:gd name="T44" fmla="*/ 314 w 314"/>
                <a:gd name="T45" fmla="*/ 0 h 767"/>
                <a:gd name="T46" fmla="*/ 302 w 314"/>
                <a:gd name="T47" fmla="*/ 0 h 767"/>
                <a:gd name="T48" fmla="*/ 296 w 314"/>
                <a:gd name="T49" fmla="*/ 0 h 767"/>
                <a:gd name="T50" fmla="*/ 290 w 314"/>
                <a:gd name="T51" fmla="*/ 0 h 767"/>
                <a:gd name="T52" fmla="*/ 284 w 314"/>
                <a:gd name="T53" fmla="*/ 6 h 767"/>
                <a:gd name="T54" fmla="*/ 284 w 314"/>
                <a:gd name="T55" fmla="*/ 6 h 767"/>
                <a:gd name="T56" fmla="*/ 284 w 314"/>
                <a:gd name="T57" fmla="*/ 6 h 767"/>
                <a:gd name="T58" fmla="*/ 284 w 314"/>
                <a:gd name="T59" fmla="*/ 6 h 7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314" h="767">
                  <a:moveTo>
                    <a:pt x="284" y="6"/>
                  </a:moveTo>
                  <a:lnTo>
                    <a:pt x="278" y="6"/>
                  </a:lnTo>
                  <a:lnTo>
                    <a:pt x="272" y="12"/>
                  </a:lnTo>
                  <a:lnTo>
                    <a:pt x="254" y="18"/>
                  </a:lnTo>
                  <a:lnTo>
                    <a:pt x="230" y="24"/>
                  </a:lnTo>
                  <a:lnTo>
                    <a:pt x="206" y="42"/>
                  </a:lnTo>
                  <a:lnTo>
                    <a:pt x="188" y="48"/>
                  </a:lnTo>
                  <a:lnTo>
                    <a:pt x="176" y="54"/>
                  </a:lnTo>
                  <a:lnTo>
                    <a:pt x="170" y="54"/>
                  </a:lnTo>
                  <a:lnTo>
                    <a:pt x="150" y="169"/>
                  </a:lnTo>
                  <a:lnTo>
                    <a:pt x="110" y="225"/>
                  </a:lnTo>
                  <a:lnTo>
                    <a:pt x="54" y="383"/>
                  </a:lnTo>
                  <a:lnTo>
                    <a:pt x="82" y="555"/>
                  </a:lnTo>
                  <a:lnTo>
                    <a:pt x="40" y="679"/>
                  </a:lnTo>
                  <a:lnTo>
                    <a:pt x="0" y="767"/>
                  </a:lnTo>
                  <a:lnTo>
                    <a:pt x="108" y="767"/>
                  </a:lnTo>
                  <a:lnTo>
                    <a:pt x="120" y="611"/>
                  </a:lnTo>
                  <a:lnTo>
                    <a:pt x="148" y="499"/>
                  </a:lnTo>
                  <a:lnTo>
                    <a:pt x="160" y="367"/>
                  </a:lnTo>
                  <a:lnTo>
                    <a:pt x="218" y="327"/>
                  </a:lnTo>
                  <a:lnTo>
                    <a:pt x="238" y="221"/>
                  </a:lnTo>
                  <a:lnTo>
                    <a:pt x="296" y="135"/>
                  </a:lnTo>
                  <a:lnTo>
                    <a:pt x="314" y="0"/>
                  </a:lnTo>
                  <a:lnTo>
                    <a:pt x="302" y="0"/>
                  </a:lnTo>
                  <a:lnTo>
                    <a:pt x="296" y="0"/>
                  </a:lnTo>
                  <a:lnTo>
                    <a:pt x="290" y="0"/>
                  </a:lnTo>
                  <a:lnTo>
                    <a:pt x="284" y="6"/>
                  </a:lnTo>
                  <a:lnTo>
                    <a:pt x="284" y="6"/>
                  </a:lnTo>
                  <a:lnTo>
                    <a:pt x="284" y="6"/>
                  </a:lnTo>
                  <a:lnTo>
                    <a:pt x="284" y="6"/>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xmlns="" w="9525">
                  <a:solidFill>
                    <a:srgbClr val="FF6FB8"/>
                  </a:solidFill>
                  <a:prstDash val="solid"/>
                  <a:round/>
                  <a:headEnd/>
                  <a:tailEnd/>
                </a14:hiddenLine>
              </a:ext>
            </a:extLst>
          </p:spPr>
          <p:txBody>
            <a:bodyPr/>
            <a:lstStyle/>
            <a:p>
              <a:pPr>
                <a:defRPr/>
              </a:pPr>
              <a:endParaRPr lang="it-IT"/>
            </a:p>
          </p:txBody>
        </p:sp>
        <p:sp>
          <p:nvSpPr>
            <p:cNvPr id="34824" name="Freeform 8"/>
            <p:cNvSpPr>
              <a:spLocks/>
            </p:cNvSpPr>
            <p:nvPr/>
          </p:nvSpPr>
          <p:spPr bwMode="ltGray">
            <a:xfrm>
              <a:off x="4700" y="3697"/>
              <a:ext cx="275" cy="623"/>
            </a:xfrm>
            <a:custGeom>
              <a:avLst/>
              <a:gdLst>
                <a:gd name="T0" fmla="*/ 257 w 275"/>
                <a:gd name="T1" fmla="*/ 12 h 623"/>
                <a:gd name="T2" fmla="*/ 239 w 275"/>
                <a:gd name="T3" fmla="*/ 6 h 623"/>
                <a:gd name="T4" fmla="*/ 203 w 275"/>
                <a:gd name="T5" fmla="*/ 6 h 623"/>
                <a:gd name="T6" fmla="*/ 203 w 275"/>
                <a:gd name="T7" fmla="*/ 6 h 623"/>
                <a:gd name="T8" fmla="*/ 197 w 275"/>
                <a:gd name="T9" fmla="*/ 6 h 623"/>
                <a:gd name="T10" fmla="*/ 185 w 275"/>
                <a:gd name="T11" fmla="*/ 0 h 623"/>
                <a:gd name="T12" fmla="*/ 173 w 275"/>
                <a:gd name="T13" fmla="*/ 0 h 623"/>
                <a:gd name="T14" fmla="*/ 166 w 275"/>
                <a:gd name="T15" fmla="*/ 0 h 623"/>
                <a:gd name="T16" fmla="*/ 160 w 275"/>
                <a:gd name="T17" fmla="*/ 0 h 623"/>
                <a:gd name="T18" fmla="*/ 144 w 275"/>
                <a:gd name="T19" fmla="*/ 117 h 623"/>
                <a:gd name="T20" fmla="*/ 128 w 275"/>
                <a:gd name="T21" fmla="*/ 185 h 623"/>
                <a:gd name="T22" fmla="*/ 58 w 275"/>
                <a:gd name="T23" fmla="*/ 299 h 623"/>
                <a:gd name="T24" fmla="*/ 54 w 275"/>
                <a:gd name="T25" fmla="*/ 441 h 623"/>
                <a:gd name="T26" fmla="*/ 24 w 275"/>
                <a:gd name="T27" fmla="*/ 523 h 623"/>
                <a:gd name="T28" fmla="*/ 0 w 275"/>
                <a:gd name="T29" fmla="*/ 623 h 623"/>
                <a:gd name="T30" fmla="*/ 78 w 275"/>
                <a:gd name="T31" fmla="*/ 623 h 623"/>
                <a:gd name="T32" fmla="*/ 92 w 275"/>
                <a:gd name="T33" fmla="*/ 555 h 623"/>
                <a:gd name="T34" fmla="*/ 134 w 275"/>
                <a:gd name="T35" fmla="*/ 447 h 623"/>
                <a:gd name="T36" fmla="*/ 158 w 275"/>
                <a:gd name="T37" fmla="*/ 315 h 623"/>
                <a:gd name="T38" fmla="*/ 184 w 275"/>
                <a:gd name="T39" fmla="*/ 257 h 623"/>
                <a:gd name="T40" fmla="*/ 216 w 275"/>
                <a:gd name="T41" fmla="*/ 211 h 623"/>
                <a:gd name="T42" fmla="*/ 222 w 275"/>
                <a:gd name="T43" fmla="*/ 145 h 623"/>
                <a:gd name="T44" fmla="*/ 240 w 275"/>
                <a:gd name="T45" fmla="*/ 111 h 623"/>
                <a:gd name="T46" fmla="*/ 262 w 275"/>
                <a:gd name="T47" fmla="*/ 79 h 623"/>
                <a:gd name="T48" fmla="*/ 275 w 275"/>
                <a:gd name="T49" fmla="*/ 6 h 623"/>
                <a:gd name="T50" fmla="*/ 263 w 275"/>
                <a:gd name="T51" fmla="*/ 12 h 623"/>
                <a:gd name="T52" fmla="*/ 257 w 275"/>
                <a:gd name="T53" fmla="*/ 12 h 623"/>
                <a:gd name="T54" fmla="*/ 257 w 275"/>
                <a:gd name="T55" fmla="*/ 12 h 623"/>
                <a:gd name="T56" fmla="*/ 257 w 275"/>
                <a:gd name="T57" fmla="*/ 12 h 6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75" h="623">
                  <a:moveTo>
                    <a:pt x="257" y="12"/>
                  </a:moveTo>
                  <a:lnTo>
                    <a:pt x="239" y="6"/>
                  </a:lnTo>
                  <a:lnTo>
                    <a:pt x="203" y="6"/>
                  </a:lnTo>
                  <a:lnTo>
                    <a:pt x="203" y="6"/>
                  </a:lnTo>
                  <a:lnTo>
                    <a:pt x="197" y="6"/>
                  </a:lnTo>
                  <a:lnTo>
                    <a:pt x="185" y="0"/>
                  </a:lnTo>
                  <a:lnTo>
                    <a:pt x="173" y="0"/>
                  </a:lnTo>
                  <a:lnTo>
                    <a:pt x="166" y="0"/>
                  </a:lnTo>
                  <a:lnTo>
                    <a:pt x="160" y="0"/>
                  </a:lnTo>
                  <a:lnTo>
                    <a:pt x="144" y="117"/>
                  </a:lnTo>
                  <a:lnTo>
                    <a:pt x="128" y="185"/>
                  </a:lnTo>
                  <a:lnTo>
                    <a:pt x="58" y="299"/>
                  </a:lnTo>
                  <a:lnTo>
                    <a:pt x="54" y="441"/>
                  </a:lnTo>
                  <a:lnTo>
                    <a:pt x="24" y="523"/>
                  </a:lnTo>
                  <a:lnTo>
                    <a:pt x="0" y="623"/>
                  </a:lnTo>
                  <a:lnTo>
                    <a:pt x="78" y="623"/>
                  </a:lnTo>
                  <a:lnTo>
                    <a:pt x="92" y="555"/>
                  </a:lnTo>
                  <a:lnTo>
                    <a:pt x="134" y="447"/>
                  </a:lnTo>
                  <a:lnTo>
                    <a:pt x="158" y="315"/>
                  </a:lnTo>
                  <a:lnTo>
                    <a:pt x="184" y="257"/>
                  </a:lnTo>
                  <a:lnTo>
                    <a:pt x="216" y="211"/>
                  </a:lnTo>
                  <a:lnTo>
                    <a:pt x="222" y="145"/>
                  </a:lnTo>
                  <a:lnTo>
                    <a:pt x="240" y="111"/>
                  </a:lnTo>
                  <a:lnTo>
                    <a:pt x="262" y="79"/>
                  </a:lnTo>
                  <a:lnTo>
                    <a:pt x="275" y="6"/>
                  </a:lnTo>
                  <a:lnTo>
                    <a:pt x="263" y="12"/>
                  </a:lnTo>
                  <a:lnTo>
                    <a:pt x="257" y="12"/>
                  </a:lnTo>
                  <a:lnTo>
                    <a:pt x="257" y="12"/>
                  </a:lnTo>
                  <a:lnTo>
                    <a:pt x="257" y="12"/>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xmlns="" w="9525">
                  <a:solidFill>
                    <a:srgbClr val="FF6FB8"/>
                  </a:solidFill>
                  <a:prstDash val="solid"/>
                  <a:round/>
                  <a:headEnd/>
                  <a:tailEnd/>
                </a14:hiddenLine>
              </a:ext>
            </a:extLst>
          </p:spPr>
          <p:txBody>
            <a:bodyPr/>
            <a:lstStyle/>
            <a:p>
              <a:pPr>
                <a:defRPr/>
              </a:pPr>
              <a:endParaRPr lang="it-IT"/>
            </a:p>
          </p:txBody>
        </p:sp>
        <p:sp>
          <p:nvSpPr>
            <p:cNvPr id="34825" name="Freeform 9"/>
            <p:cNvSpPr>
              <a:spLocks/>
            </p:cNvSpPr>
            <p:nvPr/>
          </p:nvSpPr>
          <p:spPr bwMode="ltGray">
            <a:xfrm>
              <a:off x="4522" y="3709"/>
              <a:ext cx="213" cy="611"/>
            </a:xfrm>
            <a:custGeom>
              <a:avLst/>
              <a:gdLst>
                <a:gd name="T0" fmla="*/ 171 w 213"/>
                <a:gd name="T1" fmla="*/ 12 h 611"/>
                <a:gd name="T2" fmla="*/ 159 w 213"/>
                <a:gd name="T3" fmla="*/ 24 h 611"/>
                <a:gd name="T4" fmla="*/ 153 w 213"/>
                <a:gd name="T5" fmla="*/ 36 h 611"/>
                <a:gd name="T6" fmla="*/ 128 w 213"/>
                <a:gd name="T7" fmla="*/ 60 h 611"/>
                <a:gd name="T8" fmla="*/ 110 w 213"/>
                <a:gd name="T9" fmla="*/ 83 h 611"/>
                <a:gd name="T10" fmla="*/ 86 w 213"/>
                <a:gd name="T11" fmla="*/ 119 h 611"/>
                <a:gd name="T12" fmla="*/ 68 w 213"/>
                <a:gd name="T13" fmla="*/ 167 h 611"/>
                <a:gd name="T14" fmla="*/ 68 w 213"/>
                <a:gd name="T15" fmla="*/ 221 h 611"/>
                <a:gd name="T16" fmla="*/ 68 w 213"/>
                <a:gd name="T17" fmla="*/ 227 h 611"/>
                <a:gd name="T18" fmla="*/ 68 w 213"/>
                <a:gd name="T19" fmla="*/ 233 h 611"/>
                <a:gd name="T20" fmla="*/ 68 w 213"/>
                <a:gd name="T21" fmla="*/ 239 h 611"/>
                <a:gd name="T22" fmla="*/ 68 w 213"/>
                <a:gd name="T23" fmla="*/ 245 h 611"/>
                <a:gd name="T24" fmla="*/ 68 w 213"/>
                <a:gd name="T25" fmla="*/ 251 h 611"/>
                <a:gd name="T26" fmla="*/ 68 w 213"/>
                <a:gd name="T27" fmla="*/ 251 h 611"/>
                <a:gd name="T28" fmla="*/ 68 w 213"/>
                <a:gd name="T29" fmla="*/ 257 h 611"/>
                <a:gd name="T30" fmla="*/ 68 w 213"/>
                <a:gd name="T31" fmla="*/ 269 h 611"/>
                <a:gd name="T32" fmla="*/ 74 w 213"/>
                <a:gd name="T33" fmla="*/ 287 h 611"/>
                <a:gd name="T34" fmla="*/ 80 w 213"/>
                <a:gd name="T35" fmla="*/ 305 h 611"/>
                <a:gd name="T36" fmla="*/ 86 w 213"/>
                <a:gd name="T37" fmla="*/ 311 h 611"/>
                <a:gd name="T38" fmla="*/ 86 w 213"/>
                <a:gd name="T39" fmla="*/ 311 h 611"/>
                <a:gd name="T40" fmla="*/ 92 w 213"/>
                <a:gd name="T41" fmla="*/ 317 h 611"/>
                <a:gd name="T42" fmla="*/ 92 w 213"/>
                <a:gd name="T43" fmla="*/ 323 h 611"/>
                <a:gd name="T44" fmla="*/ 92 w 213"/>
                <a:gd name="T45" fmla="*/ 323 h 611"/>
                <a:gd name="T46" fmla="*/ 24 w 213"/>
                <a:gd name="T47" fmla="*/ 437 h 611"/>
                <a:gd name="T48" fmla="*/ 18 w 213"/>
                <a:gd name="T49" fmla="*/ 471 h 611"/>
                <a:gd name="T50" fmla="*/ 0 w 213"/>
                <a:gd name="T51" fmla="*/ 547 h 611"/>
                <a:gd name="T52" fmla="*/ 50 w 213"/>
                <a:gd name="T53" fmla="*/ 611 h 611"/>
                <a:gd name="T54" fmla="*/ 114 w 213"/>
                <a:gd name="T55" fmla="*/ 611 h 611"/>
                <a:gd name="T56" fmla="*/ 104 w 213"/>
                <a:gd name="T57" fmla="*/ 555 h 611"/>
                <a:gd name="T58" fmla="*/ 120 w 213"/>
                <a:gd name="T59" fmla="*/ 515 h 611"/>
                <a:gd name="T60" fmla="*/ 150 w 213"/>
                <a:gd name="T61" fmla="*/ 449 h 611"/>
                <a:gd name="T62" fmla="*/ 166 w 213"/>
                <a:gd name="T63" fmla="*/ 377 h 611"/>
                <a:gd name="T64" fmla="*/ 156 w 213"/>
                <a:gd name="T65" fmla="*/ 295 h 611"/>
                <a:gd name="T66" fmla="*/ 170 w 213"/>
                <a:gd name="T67" fmla="*/ 203 h 611"/>
                <a:gd name="T68" fmla="*/ 212 w 213"/>
                <a:gd name="T69" fmla="*/ 95 h 611"/>
                <a:gd name="T70" fmla="*/ 213 w 213"/>
                <a:gd name="T71" fmla="*/ 0 h 611"/>
                <a:gd name="T72" fmla="*/ 207 w 213"/>
                <a:gd name="T73" fmla="*/ 0 h 611"/>
                <a:gd name="T74" fmla="*/ 201 w 213"/>
                <a:gd name="T75" fmla="*/ 0 h 611"/>
                <a:gd name="T76" fmla="*/ 195 w 213"/>
                <a:gd name="T77" fmla="*/ 0 h 611"/>
                <a:gd name="T78" fmla="*/ 189 w 213"/>
                <a:gd name="T79" fmla="*/ 0 h 611"/>
                <a:gd name="T80" fmla="*/ 183 w 213"/>
                <a:gd name="T81" fmla="*/ 6 h 611"/>
                <a:gd name="T82" fmla="*/ 177 w 213"/>
                <a:gd name="T83" fmla="*/ 6 h 611"/>
                <a:gd name="T84" fmla="*/ 171 w 213"/>
                <a:gd name="T85" fmla="*/ 12 h 611"/>
                <a:gd name="T86" fmla="*/ 171 w 213"/>
                <a:gd name="T87" fmla="*/ 12 h 611"/>
                <a:gd name="T88" fmla="*/ 171 w 213"/>
                <a:gd name="T89" fmla="*/ 12 h 6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13" h="611">
                  <a:moveTo>
                    <a:pt x="171" y="12"/>
                  </a:moveTo>
                  <a:lnTo>
                    <a:pt x="159" y="24"/>
                  </a:lnTo>
                  <a:lnTo>
                    <a:pt x="153" y="36"/>
                  </a:lnTo>
                  <a:lnTo>
                    <a:pt x="128" y="60"/>
                  </a:lnTo>
                  <a:lnTo>
                    <a:pt x="110" y="83"/>
                  </a:lnTo>
                  <a:lnTo>
                    <a:pt x="86" y="119"/>
                  </a:lnTo>
                  <a:lnTo>
                    <a:pt x="68" y="167"/>
                  </a:lnTo>
                  <a:lnTo>
                    <a:pt x="68" y="221"/>
                  </a:lnTo>
                  <a:lnTo>
                    <a:pt x="68" y="227"/>
                  </a:lnTo>
                  <a:lnTo>
                    <a:pt x="68" y="233"/>
                  </a:lnTo>
                  <a:lnTo>
                    <a:pt x="68" y="239"/>
                  </a:lnTo>
                  <a:lnTo>
                    <a:pt x="68" y="245"/>
                  </a:lnTo>
                  <a:lnTo>
                    <a:pt x="68" y="251"/>
                  </a:lnTo>
                  <a:lnTo>
                    <a:pt x="68" y="251"/>
                  </a:lnTo>
                  <a:lnTo>
                    <a:pt x="68" y="257"/>
                  </a:lnTo>
                  <a:lnTo>
                    <a:pt x="68" y="269"/>
                  </a:lnTo>
                  <a:lnTo>
                    <a:pt x="74" y="287"/>
                  </a:lnTo>
                  <a:lnTo>
                    <a:pt x="80" y="305"/>
                  </a:lnTo>
                  <a:lnTo>
                    <a:pt x="86" y="311"/>
                  </a:lnTo>
                  <a:lnTo>
                    <a:pt x="86" y="311"/>
                  </a:lnTo>
                  <a:lnTo>
                    <a:pt x="92" y="317"/>
                  </a:lnTo>
                  <a:lnTo>
                    <a:pt x="92" y="323"/>
                  </a:lnTo>
                  <a:lnTo>
                    <a:pt x="92" y="323"/>
                  </a:lnTo>
                  <a:lnTo>
                    <a:pt x="24" y="437"/>
                  </a:lnTo>
                  <a:lnTo>
                    <a:pt x="18" y="471"/>
                  </a:lnTo>
                  <a:lnTo>
                    <a:pt x="0" y="547"/>
                  </a:lnTo>
                  <a:lnTo>
                    <a:pt x="50" y="611"/>
                  </a:lnTo>
                  <a:lnTo>
                    <a:pt x="114" y="611"/>
                  </a:lnTo>
                  <a:lnTo>
                    <a:pt x="104" y="555"/>
                  </a:lnTo>
                  <a:lnTo>
                    <a:pt x="120" y="515"/>
                  </a:lnTo>
                  <a:lnTo>
                    <a:pt x="150" y="449"/>
                  </a:lnTo>
                  <a:lnTo>
                    <a:pt x="166" y="377"/>
                  </a:lnTo>
                  <a:lnTo>
                    <a:pt x="156" y="295"/>
                  </a:lnTo>
                  <a:lnTo>
                    <a:pt x="170" y="203"/>
                  </a:lnTo>
                  <a:lnTo>
                    <a:pt x="212" y="95"/>
                  </a:lnTo>
                  <a:lnTo>
                    <a:pt x="213" y="0"/>
                  </a:lnTo>
                  <a:lnTo>
                    <a:pt x="207" y="0"/>
                  </a:lnTo>
                  <a:lnTo>
                    <a:pt x="201" y="0"/>
                  </a:lnTo>
                  <a:lnTo>
                    <a:pt x="195" y="0"/>
                  </a:lnTo>
                  <a:lnTo>
                    <a:pt x="189" y="0"/>
                  </a:lnTo>
                  <a:lnTo>
                    <a:pt x="183" y="6"/>
                  </a:lnTo>
                  <a:lnTo>
                    <a:pt x="177" y="6"/>
                  </a:lnTo>
                  <a:lnTo>
                    <a:pt x="171" y="12"/>
                  </a:lnTo>
                  <a:lnTo>
                    <a:pt x="171" y="12"/>
                  </a:lnTo>
                  <a:lnTo>
                    <a:pt x="171" y="12"/>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xmlns="" w="9525">
                  <a:solidFill>
                    <a:srgbClr val="FF6FB8"/>
                  </a:solidFill>
                  <a:prstDash val="solid"/>
                  <a:round/>
                  <a:headEnd/>
                  <a:tailEnd/>
                </a14:hiddenLine>
              </a:ext>
            </a:extLst>
          </p:spPr>
          <p:txBody>
            <a:bodyPr/>
            <a:lstStyle/>
            <a:p>
              <a:pPr>
                <a:defRPr/>
              </a:pPr>
              <a:endParaRPr lang="it-IT"/>
            </a:p>
          </p:txBody>
        </p:sp>
        <p:sp>
          <p:nvSpPr>
            <p:cNvPr id="34826" name="Freeform 10"/>
            <p:cNvSpPr>
              <a:spLocks/>
            </p:cNvSpPr>
            <p:nvPr/>
          </p:nvSpPr>
          <p:spPr bwMode="ltGray">
            <a:xfrm>
              <a:off x="4292" y="3936"/>
              <a:ext cx="167" cy="384"/>
            </a:xfrm>
            <a:custGeom>
              <a:avLst/>
              <a:gdLst>
                <a:gd name="T0" fmla="*/ 149 w 167"/>
                <a:gd name="T1" fmla="*/ 60 h 384"/>
                <a:gd name="T2" fmla="*/ 119 w 167"/>
                <a:gd name="T3" fmla="*/ 30 h 384"/>
                <a:gd name="T4" fmla="*/ 89 w 167"/>
                <a:gd name="T5" fmla="*/ 12 h 384"/>
                <a:gd name="T6" fmla="*/ 59 w 167"/>
                <a:gd name="T7" fmla="*/ 0 h 384"/>
                <a:gd name="T8" fmla="*/ 54 w 167"/>
                <a:gd name="T9" fmla="*/ 70 h 384"/>
                <a:gd name="T10" fmla="*/ 46 w 167"/>
                <a:gd name="T11" fmla="*/ 112 h 384"/>
                <a:gd name="T12" fmla="*/ 52 w 167"/>
                <a:gd name="T13" fmla="*/ 168 h 384"/>
                <a:gd name="T14" fmla="*/ 24 w 167"/>
                <a:gd name="T15" fmla="*/ 194 h 384"/>
                <a:gd name="T16" fmla="*/ 16 w 167"/>
                <a:gd name="T17" fmla="*/ 258 h 384"/>
                <a:gd name="T18" fmla="*/ 2 w 167"/>
                <a:gd name="T19" fmla="*/ 300 h 384"/>
                <a:gd name="T20" fmla="*/ 0 w 167"/>
                <a:gd name="T21" fmla="*/ 352 h 384"/>
                <a:gd name="T22" fmla="*/ 47 w 167"/>
                <a:gd name="T23" fmla="*/ 384 h 384"/>
                <a:gd name="T24" fmla="*/ 149 w 167"/>
                <a:gd name="T25" fmla="*/ 384 h 384"/>
                <a:gd name="T26" fmla="*/ 134 w 167"/>
                <a:gd name="T27" fmla="*/ 350 h 384"/>
                <a:gd name="T28" fmla="*/ 104 w 167"/>
                <a:gd name="T29" fmla="*/ 324 h 384"/>
                <a:gd name="T30" fmla="*/ 138 w 167"/>
                <a:gd name="T31" fmla="*/ 274 h 384"/>
                <a:gd name="T32" fmla="*/ 122 w 167"/>
                <a:gd name="T33" fmla="*/ 220 h 384"/>
                <a:gd name="T34" fmla="*/ 132 w 167"/>
                <a:gd name="T35" fmla="*/ 186 h 384"/>
                <a:gd name="T36" fmla="*/ 140 w 167"/>
                <a:gd name="T37" fmla="*/ 154 h 384"/>
                <a:gd name="T38" fmla="*/ 167 w 167"/>
                <a:gd name="T39" fmla="*/ 90 h 384"/>
                <a:gd name="T40" fmla="*/ 149 w 167"/>
                <a:gd name="T41" fmla="*/ 60 h 384"/>
                <a:gd name="T42" fmla="*/ 149 w 167"/>
                <a:gd name="T43" fmla="*/ 60 h 384"/>
                <a:gd name="T44" fmla="*/ 149 w 167"/>
                <a:gd name="T45" fmla="*/ 60 h 3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67" h="384">
                  <a:moveTo>
                    <a:pt x="149" y="60"/>
                  </a:moveTo>
                  <a:lnTo>
                    <a:pt x="119" y="30"/>
                  </a:lnTo>
                  <a:lnTo>
                    <a:pt x="89" y="12"/>
                  </a:lnTo>
                  <a:lnTo>
                    <a:pt x="59" y="0"/>
                  </a:lnTo>
                  <a:lnTo>
                    <a:pt x="54" y="70"/>
                  </a:lnTo>
                  <a:lnTo>
                    <a:pt x="46" y="112"/>
                  </a:lnTo>
                  <a:lnTo>
                    <a:pt x="52" y="168"/>
                  </a:lnTo>
                  <a:lnTo>
                    <a:pt x="24" y="194"/>
                  </a:lnTo>
                  <a:lnTo>
                    <a:pt x="16" y="258"/>
                  </a:lnTo>
                  <a:lnTo>
                    <a:pt x="2" y="300"/>
                  </a:lnTo>
                  <a:lnTo>
                    <a:pt x="0" y="352"/>
                  </a:lnTo>
                  <a:lnTo>
                    <a:pt x="47" y="384"/>
                  </a:lnTo>
                  <a:lnTo>
                    <a:pt x="149" y="384"/>
                  </a:lnTo>
                  <a:lnTo>
                    <a:pt x="134" y="350"/>
                  </a:lnTo>
                  <a:lnTo>
                    <a:pt x="104" y="324"/>
                  </a:lnTo>
                  <a:lnTo>
                    <a:pt x="138" y="274"/>
                  </a:lnTo>
                  <a:lnTo>
                    <a:pt x="122" y="220"/>
                  </a:lnTo>
                  <a:lnTo>
                    <a:pt x="132" y="186"/>
                  </a:lnTo>
                  <a:lnTo>
                    <a:pt x="140" y="154"/>
                  </a:lnTo>
                  <a:lnTo>
                    <a:pt x="167" y="90"/>
                  </a:lnTo>
                  <a:lnTo>
                    <a:pt x="149" y="60"/>
                  </a:lnTo>
                  <a:lnTo>
                    <a:pt x="149" y="60"/>
                  </a:lnTo>
                  <a:lnTo>
                    <a:pt x="149" y="60"/>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xmlns="" w="9525">
                  <a:solidFill>
                    <a:srgbClr val="FF6FB8"/>
                  </a:solidFill>
                  <a:prstDash val="solid"/>
                  <a:round/>
                  <a:headEnd/>
                  <a:tailEnd/>
                </a14:hiddenLine>
              </a:ext>
            </a:extLst>
          </p:spPr>
          <p:txBody>
            <a:bodyPr/>
            <a:lstStyle/>
            <a:p>
              <a:pPr>
                <a:defRPr/>
              </a:pPr>
              <a:endParaRPr lang="it-IT"/>
            </a:p>
          </p:txBody>
        </p:sp>
        <p:sp>
          <p:nvSpPr>
            <p:cNvPr id="34827" name="Freeform 11"/>
            <p:cNvSpPr>
              <a:spLocks/>
            </p:cNvSpPr>
            <p:nvPr/>
          </p:nvSpPr>
          <p:spPr bwMode="ltGray">
            <a:xfrm>
              <a:off x="4100" y="4020"/>
              <a:ext cx="166" cy="300"/>
            </a:xfrm>
            <a:custGeom>
              <a:avLst/>
              <a:gdLst>
                <a:gd name="T0" fmla="*/ 136 w 166"/>
                <a:gd name="T1" fmla="*/ 12 h 300"/>
                <a:gd name="T2" fmla="*/ 100 w 166"/>
                <a:gd name="T3" fmla="*/ 0 h 300"/>
                <a:gd name="T4" fmla="*/ 78 w 166"/>
                <a:gd name="T5" fmla="*/ 64 h 300"/>
                <a:gd name="T6" fmla="*/ 70 w 166"/>
                <a:gd name="T7" fmla="*/ 126 h 300"/>
                <a:gd name="T8" fmla="*/ 46 w 166"/>
                <a:gd name="T9" fmla="*/ 184 h 300"/>
                <a:gd name="T10" fmla="*/ 58 w 166"/>
                <a:gd name="T11" fmla="*/ 232 h 300"/>
                <a:gd name="T12" fmla="*/ 38 w 166"/>
                <a:gd name="T13" fmla="*/ 268 h 300"/>
                <a:gd name="T14" fmla="*/ 0 w 166"/>
                <a:gd name="T15" fmla="*/ 300 h 300"/>
                <a:gd name="T16" fmla="*/ 160 w 166"/>
                <a:gd name="T17" fmla="*/ 300 h 300"/>
                <a:gd name="T18" fmla="*/ 136 w 166"/>
                <a:gd name="T19" fmla="*/ 272 h 300"/>
                <a:gd name="T20" fmla="*/ 98 w 166"/>
                <a:gd name="T21" fmla="*/ 234 h 300"/>
                <a:gd name="T22" fmla="*/ 130 w 166"/>
                <a:gd name="T23" fmla="*/ 188 h 300"/>
                <a:gd name="T24" fmla="*/ 138 w 166"/>
                <a:gd name="T25" fmla="*/ 134 h 300"/>
                <a:gd name="T26" fmla="*/ 144 w 166"/>
                <a:gd name="T27" fmla="*/ 94 h 300"/>
                <a:gd name="T28" fmla="*/ 164 w 166"/>
                <a:gd name="T29" fmla="*/ 60 h 300"/>
                <a:gd name="T30" fmla="*/ 166 w 166"/>
                <a:gd name="T31" fmla="*/ 0 h 300"/>
                <a:gd name="T32" fmla="*/ 136 w 166"/>
                <a:gd name="T33" fmla="*/ 12 h 300"/>
                <a:gd name="T34" fmla="*/ 136 w 166"/>
                <a:gd name="T35" fmla="*/ 12 h 300"/>
                <a:gd name="T36" fmla="*/ 136 w 166"/>
                <a:gd name="T37" fmla="*/ 12 h 3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66" h="300">
                  <a:moveTo>
                    <a:pt x="136" y="12"/>
                  </a:moveTo>
                  <a:lnTo>
                    <a:pt x="100" y="0"/>
                  </a:lnTo>
                  <a:lnTo>
                    <a:pt x="78" y="64"/>
                  </a:lnTo>
                  <a:lnTo>
                    <a:pt x="70" y="126"/>
                  </a:lnTo>
                  <a:lnTo>
                    <a:pt x="46" y="184"/>
                  </a:lnTo>
                  <a:lnTo>
                    <a:pt x="58" y="232"/>
                  </a:lnTo>
                  <a:lnTo>
                    <a:pt x="38" y="268"/>
                  </a:lnTo>
                  <a:lnTo>
                    <a:pt x="0" y="300"/>
                  </a:lnTo>
                  <a:lnTo>
                    <a:pt x="160" y="300"/>
                  </a:lnTo>
                  <a:lnTo>
                    <a:pt x="136" y="272"/>
                  </a:lnTo>
                  <a:lnTo>
                    <a:pt x="98" y="234"/>
                  </a:lnTo>
                  <a:lnTo>
                    <a:pt x="130" y="188"/>
                  </a:lnTo>
                  <a:lnTo>
                    <a:pt x="138" y="134"/>
                  </a:lnTo>
                  <a:lnTo>
                    <a:pt x="144" y="94"/>
                  </a:lnTo>
                  <a:lnTo>
                    <a:pt x="164" y="60"/>
                  </a:lnTo>
                  <a:lnTo>
                    <a:pt x="166" y="0"/>
                  </a:lnTo>
                  <a:lnTo>
                    <a:pt x="136" y="12"/>
                  </a:lnTo>
                  <a:lnTo>
                    <a:pt x="136" y="12"/>
                  </a:lnTo>
                  <a:lnTo>
                    <a:pt x="136" y="12"/>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xmlns="" w="9525">
                  <a:solidFill>
                    <a:srgbClr val="FF6FB8"/>
                  </a:solidFill>
                  <a:prstDash val="solid"/>
                  <a:round/>
                  <a:headEnd/>
                  <a:tailEnd/>
                </a14:hiddenLine>
              </a:ext>
            </a:extLst>
          </p:spPr>
          <p:txBody>
            <a:bodyPr/>
            <a:lstStyle/>
            <a:p>
              <a:pPr>
                <a:defRPr/>
              </a:pPr>
              <a:endParaRPr lang="it-IT"/>
            </a:p>
          </p:txBody>
        </p:sp>
        <p:sp>
          <p:nvSpPr>
            <p:cNvPr id="34828" name="Freeform 12"/>
            <p:cNvSpPr>
              <a:spLocks/>
            </p:cNvSpPr>
            <p:nvPr/>
          </p:nvSpPr>
          <p:spPr bwMode="ltGray">
            <a:xfrm>
              <a:off x="3910" y="4038"/>
              <a:ext cx="237" cy="282"/>
            </a:xfrm>
            <a:custGeom>
              <a:avLst/>
              <a:gdLst>
                <a:gd name="T0" fmla="*/ 201 w 237"/>
                <a:gd name="T1" fmla="*/ 0 h 282"/>
                <a:gd name="T2" fmla="*/ 183 w 237"/>
                <a:gd name="T3" fmla="*/ 0 h 282"/>
                <a:gd name="T4" fmla="*/ 158 w 237"/>
                <a:gd name="T5" fmla="*/ 50 h 282"/>
                <a:gd name="T6" fmla="*/ 148 w 237"/>
                <a:gd name="T7" fmla="*/ 92 h 282"/>
                <a:gd name="T8" fmla="*/ 120 w 237"/>
                <a:gd name="T9" fmla="*/ 144 h 282"/>
                <a:gd name="T10" fmla="*/ 82 w 237"/>
                <a:gd name="T11" fmla="*/ 182 h 282"/>
                <a:gd name="T12" fmla="*/ 60 w 237"/>
                <a:gd name="T13" fmla="*/ 232 h 282"/>
                <a:gd name="T14" fmla="*/ 0 w 237"/>
                <a:gd name="T15" fmla="*/ 282 h 282"/>
                <a:gd name="T16" fmla="*/ 128 w 237"/>
                <a:gd name="T17" fmla="*/ 282 h 282"/>
                <a:gd name="T18" fmla="*/ 154 w 237"/>
                <a:gd name="T19" fmla="*/ 254 h 282"/>
                <a:gd name="T20" fmla="*/ 158 w 237"/>
                <a:gd name="T21" fmla="*/ 196 h 282"/>
                <a:gd name="T22" fmla="*/ 188 w 237"/>
                <a:gd name="T23" fmla="*/ 148 h 282"/>
                <a:gd name="T24" fmla="*/ 196 w 237"/>
                <a:gd name="T25" fmla="*/ 70 h 282"/>
                <a:gd name="T26" fmla="*/ 237 w 237"/>
                <a:gd name="T27" fmla="*/ 0 h 282"/>
                <a:gd name="T28" fmla="*/ 201 w 237"/>
                <a:gd name="T29" fmla="*/ 0 h 282"/>
                <a:gd name="T30" fmla="*/ 201 w 237"/>
                <a:gd name="T31" fmla="*/ 0 h 282"/>
                <a:gd name="T32" fmla="*/ 201 w 237"/>
                <a:gd name="T33" fmla="*/ 0 h 2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37" h="282">
                  <a:moveTo>
                    <a:pt x="201" y="0"/>
                  </a:moveTo>
                  <a:lnTo>
                    <a:pt x="183" y="0"/>
                  </a:lnTo>
                  <a:lnTo>
                    <a:pt x="158" y="50"/>
                  </a:lnTo>
                  <a:lnTo>
                    <a:pt x="148" y="92"/>
                  </a:lnTo>
                  <a:lnTo>
                    <a:pt x="120" y="144"/>
                  </a:lnTo>
                  <a:lnTo>
                    <a:pt x="82" y="182"/>
                  </a:lnTo>
                  <a:lnTo>
                    <a:pt x="60" y="232"/>
                  </a:lnTo>
                  <a:lnTo>
                    <a:pt x="0" y="282"/>
                  </a:lnTo>
                  <a:lnTo>
                    <a:pt x="128" y="282"/>
                  </a:lnTo>
                  <a:lnTo>
                    <a:pt x="154" y="254"/>
                  </a:lnTo>
                  <a:lnTo>
                    <a:pt x="158" y="196"/>
                  </a:lnTo>
                  <a:lnTo>
                    <a:pt x="188" y="148"/>
                  </a:lnTo>
                  <a:lnTo>
                    <a:pt x="196" y="70"/>
                  </a:lnTo>
                  <a:lnTo>
                    <a:pt x="237" y="0"/>
                  </a:lnTo>
                  <a:lnTo>
                    <a:pt x="201" y="0"/>
                  </a:lnTo>
                  <a:lnTo>
                    <a:pt x="201" y="0"/>
                  </a:lnTo>
                  <a:lnTo>
                    <a:pt x="201" y="0"/>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xmlns="" w="9525">
                  <a:solidFill>
                    <a:srgbClr val="FF6FB8"/>
                  </a:solidFill>
                  <a:prstDash val="solid"/>
                  <a:round/>
                  <a:headEnd/>
                  <a:tailEnd/>
                </a14:hiddenLine>
              </a:ext>
            </a:extLst>
          </p:spPr>
          <p:txBody>
            <a:bodyPr/>
            <a:lstStyle/>
            <a:p>
              <a:pPr>
                <a:defRPr/>
              </a:pPr>
              <a:endParaRPr lang="it-IT"/>
            </a:p>
          </p:txBody>
        </p:sp>
        <p:sp>
          <p:nvSpPr>
            <p:cNvPr id="34829" name="Freeform 13"/>
            <p:cNvSpPr>
              <a:spLocks/>
            </p:cNvSpPr>
            <p:nvPr/>
          </p:nvSpPr>
          <p:spPr bwMode="ltGray">
            <a:xfrm>
              <a:off x="3674" y="4086"/>
              <a:ext cx="196" cy="234"/>
            </a:xfrm>
            <a:custGeom>
              <a:avLst/>
              <a:gdLst>
                <a:gd name="T0" fmla="*/ 167 w 196"/>
                <a:gd name="T1" fmla="*/ 54 h 234"/>
                <a:gd name="T2" fmla="*/ 113 w 196"/>
                <a:gd name="T3" fmla="*/ 24 h 234"/>
                <a:gd name="T4" fmla="*/ 83 w 196"/>
                <a:gd name="T5" fmla="*/ 0 h 234"/>
                <a:gd name="T6" fmla="*/ 80 w 196"/>
                <a:gd name="T7" fmla="*/ 62 h 234"/>
                <a:gd name="T8" fmla="*/ 58 w 196"/>
                <a:gd name="T9" fmla="*/ 100 h 234"/>
                <a:gd name="T10" fmla="*/ 54 w 196"/>
                <a:gd name="T11" fmla="*/ 160 h 234"/>
                <a:gd name="T12" fmla="*/ 36 w 196"/>
                <a:gd name="T13" fmla="*/ 202 h 234"/>
                <a:gd name="T14" fmla="*/ 0 w 196"/>
                <a:gd name="T15" fmla="*/ 234 h 234"/>
                <a:gd name="T16" fmla="*/ 146 w 196"/>
                <a:gd name="T17" fmla="*/ 234 h 234"/>
                <a:gd name="T18" fmla="*/ 170 w 196"/>
                <a:gd name="T19" fmla="*/ 198 h 234"/>
                <a:gd name="T20" fmla="*/ 158 w 196"/>
                <a:gd name="T21" fmla="*/ 138 h 234"/>
                <a:gd name="T22" fmla="*/ 196 w 196"/>
                <a:gd name="T23" fmla="*/ 100 h 234"/>
                <a:gd name="T24" fmla="*/ 191 w 196"/>
                <a:gd name="T25" fmla="*/ 54 h 234"/>
                <a:gd name="T26" fmla="*/ 167 w 196"/>
                <a:gd name="T27" fmla="*/ 54 h 234"/>
                <a:gd name="T28" fmla="*/ 167 w 196"/>
                <a:gd name="T29" fmla="*/ 54 h 234"/>
                <a:gd name="T30" fmla="*/ 167 w 196"/>
                <a:gd name="T31" fmla="*/ 54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96" h="234">
                  <a:moveTo>
                    <a:pt x="167" y="54"/>
                  </a:moveTo>
                  <a:lnTo>
                    <a:pt x="113" y="24"/>
                  </a:lnTo>
                  <a:lnTo>
                    <a:pt x="83" y="0"/>
                  </a:lnTo>
                  <a:lnTo>
                    <a:pt x="80" y="62"/>
                  </a:lnTo>
                  <a:lnTo>
                    <a:pt x="58" y="100"/>
                  </a:lnTo>
                  <a:lnTo>
                    <a:pt x="54" y="160"/>
                  </a:lnTo>
                  <a:lnTo>
                    <a:pt x="36" y="202"/>
                  </a:lnTo>
                  <a:lnTo>
                    <a:pt x="0" y="234"/>
                  </a:lnTo>
                  <a:lnTo>
                    <a:pt x="146" y="234"/>
                  </a:lnTo>
                  <a:lnTo>
                    <a:pt x="170" y="198"/>
                  </a:lnTo>
                  <a:lnTo>
                    <a:pt x="158" y="138"/>
                  </a:lnTo>
                  <a:lnTo>
                    <a:pt x="196" y="100"/>
                  </a:lnTo>
                  <a:lnTo>
                    <a:pt x="191" y="54"/>
                  </a:lnTo>
                  <a:lnTo>
                    <a:pt x="167" y="54"/>
                  </a:lnTo>
                  <a:lnTo>
                    <a:pt x="167" y="54"/>
                  </a:lnTo>
                  <a:lnTo>
                    <a:pt x="167" y="54"/>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xmlns="" w="9525">
                  <a:solidFill>
                    <a:srgbClr val="FF6FB8"/>
                  </a:solidFill>
                  <a:prstDash val="solid"/>
                  <a:round/>
                  <a:headEnd/>
                  <a:tailEnd/>
                </a14:hiddenLine>
              </a:ext>
            </a:extLst>
          </p:spPr>
          <p:txBody>
            <a:bodyPr/>
            <a:lstStyle/>
            <a:p>
              <a:pPr>
                <a:defRPr/>
              </a:pPr>
              <a:endParaRPr lang="it-IT"/>
            </a:p>
          </p:txBody>
        </p:sp>
        <p:sp>
          <p:nvSpPr>
            <p:cNvPr id="34830" name="Freeform 14"/>
            <p:cNvSpPr>
              <a:spLocks/>
            </p:cNvSpPr>
            <p:nvPr/>
          </p:nvSpPr>
          <p:spPr bwMode="ltGray">
            <a:xfrm>
              <a:off x="3476" y="4068"/>
              <a:ext cx="190" cy="252"/>
            </a:xfrm>
            <a:custGeom>
              <a:avLst/>
              <a:gdLst>
                <a:gd name="T0" fmla="*/ 190 w 190"/>
                <a:gd name="T1" fmla="*/ 0 h 252"/>
                <a:gd name="T2" fmla="*/ 166 w 190"/>
                <a:gd name="T3" fmla="*/ 0 h 252"/>
                <a:gd name="T4" fmla="*/ 158 w 190"/>
                <a:gd name="T5" fmla="*/ 38 h 252"/>
                <a:gd name="T6" fmla="*/ 138 w 190"/>
                <a:gd name="T7" fmla="*/ 120 h 252"/>
                <a:gd name="T8" fmla="*/ 94 w 190"/>
                <a:gd name="T9" fmla="*/ 180 h 252"/>
                <a:gd name="T10" fmla="*/ 62 w 190"/>
                <a:gd name="T11" fmla="*/ 234 h 252"/>
                <a:gd name="T12" fmla="*/ 0 w 190"/>
                <a:gd name="T13" fmla="*/ 252 h 252"/>
                <a:gd name="T14" fmla="*/ 128 w 190"/>
                <a:gd name="T15" fmla="*/ 252 h 252"/>
                <a:gd name="T16" fmla="*/ 142 w 190"/>
                <a:gd name="T17" fmla="*/ 188 h 252"/>
                <a:gd name="T18" fmla="*/ 186 w 190"/>
                <a:gd name="T19" fmla="*/ 90 h 252"/>
                <a:gd name="T20" fmla="*/ 190 w 190"/>
                <a:gd name="T21" fmla="*/ 38 h 252"/>
                <a:gd name="T22" fmla="*/ 190 w 190"/>
                <a:gd name="T23" fmla="*/ 0 h 252"/>
                <a:gd name="T24" fmla="*/ 190 w 190"/>
                <a:gd name="T25" fmla="*/ 0 h 252"/>
                <a:gd name="T26" fmla="*/ 190 w 190"/>
                <a:gd name="T27" fmla="*/ 0 h 252"/>
                <a:gd name="T28" fmla="*/ 190 w 190"/>
                <a:gd name="T29" fmla="*/ 0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90" h="252">
                  <a:moveTo>
                    <a:pt x="190" y="0"/>
                  </a:moveTo>
                  <a:lnTo>
                    <a:pt x="166" y="0"/>
                  </a:lnTo>
                  <a:lnTo>
                    <a:pt x="158" y="38"/>
                  </a:lnTo>
                  <a:lnTo>
                    <a:pt x="138" y="120"/>
                  </a:lnTo>
                  <a:lnTo>
                    <a:pt x="94" y="180"/>
                  </a:lnTo>
                  <a:lnTo>
                    <a:pt x="62" y="234"/>
                  </a:lnTo>
                  <a:lnTo>
                    <a:pt x="0" y="252"/>
                  </a:lnTo>
                  <a:lnTo>
                    <a:pt x="128" y="252"/>
                  </a:lnTo>
                  <a:lnTo>
                    <a:pt x="142" y="188"/>
                  </a:lnTo>
                  <a:lnTo>
                    <a:pt x="186" y="90"/>
                  </a:lnTo>
                  <a:lnTo>
                    <a:pt x="190" y="38"/>
                  </a:lnTo>
                  <a:lnTo>
                    <a:pt x="190" y="0"/>
                  </a:lnTo>
                  <a:lnTo>
                    <a:pt x="190" y="0"/>
                  </a:lnTo>
                  <a:lnTo>
                    <a:pt x="190" y="0"/>
                  </a:lnTo>
                  <a:lnTo>
                    <a:pt x="190" y="0"/>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xmlns="" w="9525">
                  <a:solidFill>
                    <a:srgbClr val="FF6FB8"/>
                  </a:solidFill>
                  <a:prstDash val="solid"/>
                  <a:round/>
                  <a:headEnd/>
                  <a:tailEnd/>
                </a14:hiddenLine>
              </a:ext>
            </a:extLst>
          </p:spPr>
          <p:txBody>
            <a:bodyPr/>
            <a:lstStyle/>
            <a:p>
              <a:pPr>
                <a:defRPr/>
              </a:pPr>
              <a:endParaRPr lang="it-IT"/>
            </a:p>
          </p:txBody>
        </p:sp>
        <p:sp>
          <p:nvSpPr>
            <p:cNvPr id="34831" name="Freeform 15"/>
            <p:cNvSpPr>
              <a:spLocks/>
            </p:cNvSpPr>
            <p:nvPr/>
          </p:nvSpPr>
          <p:spPr bwMode="ltGray">
            <a:xfrm>
              <a:off x="3170" y="4188"/>
              <a:ext cx="230" cy="132"/>
            </a:xfrm>
            <a:custGeom>
              <a:avLst/>
              <a:gdLst>
                <a:gd name="T0" fmla="*/ 197 w 230"/>
                <a:gd name="T1" fmla="*/ 0 h 132"/>
                <a:gd name="T2" fmla="*/ 191 w 230"/>
                <a:gd name="T3" fmla="*/ 0 h 132"/>
                <a:gd name="T4" fmla="*/ 185 w 230"/>
                <a:gd name="T5" fmla="*/ 0 h 132"/>
                <a:gd name="T6" fmla="*/ 173 w 230"/>
                <a:gd name="T7" fmla="*/ 0 h 132"/>
                <a:gd name="T8" fmla="*/ 161 w 230"/>
                <a:gd name="T9" fmla="*/ 0 h 132"/>
                <a:gd name="T10" fmla="*/ 155 w 230"/>
                <a:gd name="T11" fmla="*/ 0 h 132"/>
                <a:gd name="T12" fmla="*/ 138 w 230"/>
                <a:gd name="T13" fmla="*/ 6 h 132"/>
                <a:gd name="T14" fmla="*/ 132 w 230"/>
                <a:gd name="T15" fmla="*/ 6 h 132"/>
                <a:gd name="T16" fmla="*/ 35 w 230"/>
                <a:gd name="T17" fmla="*/ 18 h 132"/>
                <a:gd name="T18" fmla="*/ 11 w 230"/>
                <a:gd name="T19" fmla="*/ 30 h 132"/>
                <a:gd name="T20" fmla="*/ 23 w 230"/>
                <a:gd name="T21" fmla="*/ 54 h 132"/>
                <a:gd name="T22" fmla="*/ 0 w 230"/>
                <a:gd name="T23" fmla="*/ 100 h 132"/>
                <a:gd name="T24" fmla="*/ 0 w 230"/>
                <a:gd name="T25" fmla="*/ 132 h 132"/>
                <a:gd name="T26" fmla="*/ 162 w 230"/>
                <a:gd name="T27" fmla="*/ 132 h 132"/>
                <a:gd name="T28" fmla="*/ 204 w 230"/>
                <a:gd name="T29" fmla="*/ 88 h 132"/>
                <a:gd name="T30" fmla="*/ 230 w 230"/>
                <a:gd name="T31" fmla="*/ 46 h 132"/>
                <a:gd name="T32" fmla="*/ 214 w 230"/>
                <a:gd name="T33" fmla="*/ 24 h 132"/>
                <a:gd name="T34" fmla="*/ 215 w 230"/>
                <a:gd name="T35" fmla="*/ 0 h 132"/>
                <a:gd name="T36" fmla="*/ 209 w 230"/>
                <a:gd name="T37" fmla="*/ 0 h 132"/>
                <a:gd name="T38" fmla="*/ 203 w 230"/>
                <a:gd name="T39" fmla="*/ 0 h 132"/>
                <a:gd name="T40" fmla="*/ 203 w 230"/>
                <a:gd name="T41" fmla="*/ 0 h 132"/>
                <a:gd name="T42" fmla="*/ 197 w 230"/>
                <a:gd name="T43" fmla="*/ 0 h 132"/>
                <a:gd name="T44" fmla="*/ 197 w 230"/>
                <a:gd name="T45" fmla="*/ 0 h 132"/>
                <a:gd name="T46" fmla="*/ 197 w 230"/>
                <a:gd name="T47" fmla="*/ 0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30" h="132">
                  <a:moveTo>
                    <a:pt x="197" y="0"/>
                  </a:moveTo>
                  <a:lnTo>
                    <a:pt x="191" y="0"/>
                  </a:lnTo>
                  <a:lnTo>
                    <a:pt x="185" y="0"/>
                  </a:lnTo>
                  <a:lnTo>
                    <a:pt x="173" y="0"/>
                  </a:lnTo>
                  <a:lnTo>
                    <a:pt x="161" y="0"/>
                  </a:lnTo>
                  <a:lnTo>
                    <a:pt x="155" y="0"/>
                  </a:lnTo>
                  <a:lnTo>
                    <a:pt x="138" y="6"/>
                  </a:lnTo>
                  <a:lnTo>
                    <a:pt x="132" y="6"/>
                  </a:lnTo>
                  <a:lnTo>
                    <a:pt x="35" y="18"/>
                  </a:lnTo>
                  <a:lnTo>
                    <a:pt x="11" y="30"/>
                  </a:lnTo>
                  <a:lnTo>
                    <a:pt x="23" y="54"/>
                  </a:lnTo>
                  <a:lnTo>
                    <a:pt x="0" y="100"/>
                  </a:lnTo>
                  <a:lnTo>
                    <a:pt x="0" y="132"/>
                  </a:lnTo>
                  <a:lnTo>
                    <a:pt x="162" y="132"/>
                  </a:lnTo>
                  <a:lnTo>
                    <a:pt x="204" y="88"/>
                  </a:lnTo>
                  <a:lnTo>
                    <a:pt x="230" y="46"/>
                  </a:lnTo>
                  <a:lnTo>
                    <a:pt x="214" y="24"/>
                  </a:lnTo>
                  <a:lnTo>
                    <a:pt x="215" y="0"/>
                  </a:lnTo>
                  <a:lnTo>
                    <a:pt x="209" y="0"/>
                  </a:lnTo>
                  <a:lnTo>
                    <a:pt x="203" y="0"/>
                  </a:lnTo>
                  <a:lnTo>
                    <a:pt x="203" y="0"/>
                  </a:lnTo>
                  <a:lnTo>
                    <a:pt x="197" y="0"/>
                  </a:lnTo>
                  <a:lnTo>
                    <a:pt x="197" y="0"/>
                  </a:lnTo>
                  <a:lnTo>
                    <a:pt x="197" y="0"/>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xmlns="" w="9525">
                  <a:solidFill>
                    <a:srgbClr val="FF6FB8"/>
                  </a:solidFill>
                  <a:prstDash val="solid"/>
                  <a:round/>
                  <a:headEnd/>
                  <a:tailEnd/>
                </a14:hiddenLine>
              </a:ext>
            </a:extLst>
          </p:spPr>
          <p:txBody>
            <a:bodyPr/>
            <a:lstStyle/>
            <a:p>
              <a:pPr>
                <a:defRPr/>
              </a:pPr>
              <a:endParaRPr lang="it-IT"/>
            </a:p>
          </p:txBody>
        </p:sp>
        <p:sp>
          <p:nvSpPr>
            <p:cNvPr id="34832" name="Freeform 16"/>
            <p:cNvSpPr>
              <a:spLocks/>
            </p:cNvSpPr>
            <p:nvPr/>
          </p:nvSpPr>
          <p:spPr bwMode="ltGray">
            <a:xfrm>
              <a:off x="3044" y="4218"/>
              <a:ext cx="89" cy="102"/>
            </a:xfrm>
            <a:custGeom>
              <a:avLst/>
              <a:gdLst>
                <a:gd name="T0" fmla="*/ 71 w 89"/>
                <a:gd name="T1" fmla="*/ 0 h 102"/>
                <a:gd name="T2" fmla="*/ 66 w 89"/>
                <a:gd name="T3" fmla="*/ 48 h 102"/>
                <a:gd name="T4" fmla="*/ 30 w 89"/>
                <a:gd name="T5" fmla="*/ 72 h 102"/>
                <a:gd name="T6" fmla="*/ 0 w 89"/>
                <a:gd name="T7" fmla="*/ 102 h 102"/>
                <a:gd name="T8" fmla="*/ 66 w 89"/>
                <a:gd name="T9" fmla="*/ 102 h 102"/>
                <a:gd name="T10" fmla="*/ 88 w 89"/>
                <a:gd name="T11" fmla="*/ 56 h 102"/>
                <a:gd name="T12" fmla="*/ 89 w 89"/>
                <a:gd name="T13" fmla="*/ 6 h 102"/>
                <a:gd name="T14" fmla="*/ 71 w 89"/>
                <a:gd name="T15" fmla="*/ 0 h 102"/>
                <a:gd name="T16" fmla="*/ 71 w 89"/>
                <a:gd name="T17" fmla="*/ 0 h 102"/>
                <a:gd name="T18" fmla="*/ 71 w 89"/>
                <a:gd name="T19" fmla="*/ 0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9" h="102">
                  <a:moveTo>
                    <a:pt x="71" y="0"/>
                  </a:moveTo>
                  <a:lnTo>
                    <a:pt x="66" y="48"/>
                  </a:lnTo>
                  <a:lnTo>
                    <a:pt x="30" y="72"/>
                  </a:lnTo>
                  <a:lnTo>
                    <a:pt x="0" y="102"/>
                  </a:lnTo>
                  <a:lnTo>
                    <a:pt x="66" y="102"/>
                  </a:lnTo>
                  <a:lnTo>
                    <a:pt x="88" y="56"/>
                  </a:lnTo>
                  <a:lnTo>
                    <a:pt x="89" y="6"/>
                  </a:lnTo>
                  <a:lnTo>
                    <a:pt x="71" y="0"/>
                  </a:lnTo>
                  <a:lnTo>
                    <a:pt x="71" y="0"/>
                  </a:lnTo>
                  <a:lnTo>
                    <a:pt x="71" y="0"/>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xmlns="" w="9525">
                  <a:solidFill>
                    <a:srgbClr val="FF6FB8"/>
                  </a:solidFill>
                  <a:prstDash val="solid"/>
                  <a:round/>
                  <a:headEnd/>
                  <a:tailEnd/>
                </a14:hiddenLine>
              </a:ext>
            </a:extLst>
          </p:spPr>
          <p:txBody>
            <a:bodyPr/>
            <a:lstStyle/>
            <a:p>
              <a:pPr>
                <a:defRPr/>
              </a:pPr>
              <a:endParaRPr lang="it-IT"/>
            </a:p>
          </p:txBody>
        </p:sp>
        <p:sp>
          <p:nvSpPr>
            <p:cNvPr id="34833" name="Freeform 17"/>
            <p:cNvSpPr>
              <a:spLocks/>
            </p:cNvSpPr>
            <p:nvPr/>
          </p:nvSpPr>
          <p:spPr bwMode="ltGray">
            <a:xfrm>
              <a:off x="5482" y="3367"/>
              <a:ext cx="278" cy="953"/>
            </a:xfrm>
            <a:custGeom>
              <a:avLst/>
              <a:gdLst>
                <a:gd name="T0" fmla="*/ 278 w 278"/>
                <a:gd name="T1" fmla="*/ 24 h 953"/>
                <a:gd name="T2" fmla="*/ 272 w 278"/>
                <a:gd name="T3" fmla="*/ 24 h 953"/>
                <a:gd name="T4" fmla="*/ 272 w 278"/>
                <a:gd name="T5" fmla="*/ 18 h 953"/>
                <a:gd name="T6" fmla="*/ 266 w 278"/>
                <a:gd name="T7" fmla="*/ 18 h 953"/>
                <a:gd name="T8" fmla="*/ 254 w 278"/>
                <a:gd name="T9" fmla="*/ 12 h 953"/>
                <a:gd name="T10" fmla="*/ 236 w 278"/>
                <a:gd name="T11" fmla="*/ 6 h 953"/>
                <a:gd name="T12" fmla="*/ 212 w 278"/>
                <a:gd name="T13" fmla="*/ 0 h 953"/>
                <a:gd name="T14" fmla="*/ 206 w 278"/>
                <a:gd name="T15" fmla="*/ 6 h 953"/>
                <a:gd name="T16" fmla="*/ 198 w 278"/>
                <a:gd name="T17" fmla="*/ 129 h 953"/>
                <a:gd name="T18" fmla="*/ 184 w 278"/>
                <a:gd name="T19" fmla="*/ 209 h 953"/>
                <a:gd name="T20" fmla="*/ 182 w 278"/>
                <a:gd name="T21" fmla="*/ 249 h 953"/>
                <a:gd name="T22" fmla="*/ 200 w 278"/>
                <a:gd name="T23" fmla="*/ 339 h 953"/>
                <a:gd name="T24" fmla="*/ 186 w 278"/>
                <a:gd name="T25" fmla="*/ 481 h 953"/>
                <a:gd name="T26" fmla="*/ 176 w 278"/>
                <a:gd name="T27" fmla="*/ 521 h 953"/>
                <a:gd name="T28" fmla="*/ 156 w 278"/>
                <a:gd name="T29" fmla="*/ 601 h 953"/>
                <a:gd name="T30" fmla="*/ 172 w 278"/>
                <a:gd name="T31" fmla="*/ 681 h 953"/>
                <a:gd name="T32" fmla="*/ 138 w 278"/>
                <a:gd name="T33" fmla="*/ 765 h 953"/>
                <a:gd name="T34" fmla="*/ 96 w 278"/>
                <a:gd name="T35" fmla="*/ 847 h 953"/>
                <a:gd name="T36" fmla="*/ 50 w 278"/>
                <a:gd name="T37" fmla="*/ 899 h 953"/>
                <a:gd name="T38" fmla="*/ 0 w 278"/>
                <a:gd name="T39" fmla="*/ 953 h 953"/>
                <a:gd name="T40" fmla="*/ 278 w 278"/>
                <a:gd name="T41" fmla="*/ 953 h 953"/>
                <a:gd name="T42" fmla="*/ 278 w 278"/>
                <a:gd name="T43" fmla="*/ 24 h 953"/>
                <a:gd name="T44" fmla="*/ 278 w 278"/>
                <a:gd name="T45" fmla="*/ 24 h 953"/>
                <a:gd name="T46" fmla="*/ 278 w 278"/>
                <a:gd name="T47" fmla="*/ 24 h 9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78" h="953">
                  <a:moveTo>
                    <a:pt x="278" y="24"/>
                  </a:moveTo>
                  <a:lnTo>
                    <a:pt x="272" y="24"/>
                  </a:lnTo>
                  <a:lnTo>
                    <a:pt x="272" y="18"/>
                  </a:lnTo>
                  <a:lnTo>
                    <a:pt x="266" y="18"/>
                  </a:lnTo>
                  <a:lnTo>
                    <a:pt x="254" y="12"/>
                  </a:lnTo>
                  <a:lnTo>
                    <a:pt x="236" y="6"/>
                  </a:lnTo>
                  <a:lnTo>
                    <a:pt x="212" y="0"/>
                  </a:lnTo>
                  <a:lnTo>
                    <a:pt x="206" y="6"/>
                  </a:lnTo>
                  <a:lnTo>
                    <a:pt x="198" y="129"/>
                  </a:lnTo>
                  <a:lnTo>
                    <a:pt x="184" y="209"/>
                  </a:lnTo>
                  <a:lnTo>
                    <a:pt x="182" y="249"/>
                  </a:lnTo>
                  <a:lnTo>
                    <a:pt x="200" y="339"/>
                  </a:lnTo>
                  <a:lnTo>
                    <a:pt x="186" y="481"/>
                  </a:lnTo>
                  <a:lnTo>
                    <a:pt x="176" y="521"/>
                  </a:lnTo>
                  <a:lnTo>
                    <a:pt x="156" y="601"/>
                  </a:lnTo>
                  <a:lnTo>
                    <a:pt x="172" y="681"/>
                  </a:lnTo>
                  <a:lnTo>
                    <a:pt x="138" y="765"/>
                  </a:lnTo>
                  <a:lnTo>
                    <a:pt x="96" y="847"/>
                  </a:lnTo>
                  <a:lnTo>
                    <a:pt x="50" y="899"/>
                  </a:lnTo>
                  <a:lnTo>
                    <a:pt x="0" y="953"/>
                  </a:lnTo>
                  <a:lnTo>
                    <a:pt x="278" y="953"/>
                  </a:lnTo>
                  <a:lnTo>
                    <a:pt x="278" y="24"/>
                  </a:lnTo>
                  <a:lnTo>
                    <a:pt x="278" y="24"/>
                  </a:lnTo>
                  <a:lnTo>
                    <a:pt x="278" y="24"/>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xmlns="" w="9525">
                  <a:solidFill>
                    <a:srgbClr val="FF6FB8"/>
                  </a:solidFill>
                  <a:prstDash val="solid"/>
                  <a:round/>
                  <a:headEnd/>
                  <a:tailEnd/>
                </a14:hiddenLine>
              </a:ext>
            </a:extLst>
          </p:spPr>
          <p:txBody>
            <a:bodyPr/>
            <a:lstStyle/>
            <a:p>
              <a:pPr>
                <a:defRPr/>
              </a:pPr>
              <a:endParaRPr lang="it-IT"/>
            </a:p>
          </p:txBody>
        </p:sp>
      </p:grpSp>
      <p:sp>
        <p:nvSpPr>
          <p:cNvPr id="34834" name="Rectangle 18"/>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p>
            <a:pPr lvl="0"/>
            <a:r>
              <a:rPr lang="it-IT" altLang="it-IT" smtClean="0"/>
              <a:t>Fare clic per modificare lo stile del titolo</a:t>
            </a:r>
          </a:p>
        </p:txBody>
      </p:sp>
      <p:sp>
        <p:nvSpPr>
          <p:cNvPr id="34835" name="Rectangle 19"/>
          <p:cNvSpPr>
            <a:spLocks noGrp="1" noChangeArrowheads="1"/>
          </p:cNvSpPr>
          <p:nvPr>
            <p:ph type="dt" sz="half" idx="2"/>
          </p:nvPr>
        </p:nvSpPr>
        <p:spPr bwMode="auto">
          <a:xfrm>
            <a:off x="457200" y="6243638"/>
            <a:ext cx="21336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1"/>
                  </a:outerShdw>
                </a:effectLst>
              </a14:hiddenEffects>
            </a:ext>
          </a:extLst>
        </p:spPr>
        <p:txBody>
          <a:bodyPr vert="horz" wrap="square" lIns="91440" tIns="45720" rIns="91440" bIns="45720" numCol="1" anchor="b" anchorCtr="0" compatLnSpc="1">
            <a:prstTxWarp prst="textNoShape">
              <a:avLst/>
            </a:prstTxWarp>
          </a:bodyPr>
          <a:lstStyle>
            <a:lvl1pPr>
              <a:defRPr sz="1200">
                <a:effectLst>
                  <a:outerShdw blurRad="38100" dist="38100" dir="2700000" algn="tl">
                    <a:srgbClr val="000000"/>
                  </a:outerShdw>
                </a:effectLst>
                <a:latin typeface="+mn-lt"/>
              </a:defRPr>
            </a:lvl1pPr>
          </a:lstStyle>
          <a:p>
            <a:pPr>
              <a:defRPr/>
            </a:pPr>
            <a:endParaRPr lang="it-IT" altLang="it-IT"/>
          </a:p>
        </p:txBody>
      </p:sp>
      <p:sp>
        <p:nvSpPr>
          <p:cNvPr id="34836" name="Rectangle 20"/>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1"/>
                  </a:outerShdw>
                </a:effectLst>
              </a14:hiddenEffects>
            </a:ext>
          </a:extLst>
        </p:spPr>
        <p:txBody>
          <a:bodyPr vert="horz" wrap="square" lIns="91440" tIns="45720" rIns="91440" bIns="45720" numCol="1" anchor="b" anchorCtr="0" compatLnSpc="1">
            <a:prstTxWarp prst="textNoShape">
              <a:avLst/>
            </a:prstTxWarp>
          </a:bodyPr>
          <a:lstStyle>
            <a:lvl1pPr algn="ctr">
              <a:defRPr sz="1200">
                <a:effectLst>
                  <a:outerShdw blurRad="38100" dist="38100" dir="2700000" algn="tl">
                    <a:srgbClr val="000000"/>
                  </a:outerShdw>
                </a:effectLst>
                <a:latin typeface="+mn-lt"/>
              </a:defRPr>
            </a:lvl1pPr>
          </a:lstStyle>
          <a:p>
            <a:pPr>
              <a:defRPr/>
            </a:pPr>
            <a:endParaRPr lang="it-IT" altLang="it-IT"/>
          </a:p>
        </p:txBody>
      </p:sp>
      <p:sp>
        <p:nvSpPr>
          <p:cNvPr id="34837" name="Rectangle 21"/>
          <p:cNvSpPr>
            <a:spLocks noGrp="1" noChangeArrowheads="1"/>
          </p:cNvSpPr>
          <p:nvPr>
            <p:ph type="sldNum" sz="quarter" idx="4"/>
          </p:nvPr>
        </p:nvSpPr>
        <p:spPr bwMode="auto">
          <a:xfrm>
            <a:off x="6553200" y="6243638"/>
            <a:ext cx="21336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1"/>
                  </a:outerShdw>
                </a:effectLst>
              </a14:hiddenEffects>
            </a:ext>
          </a:extLst>
        </p:spPr>
        <p:txBody>
          <a:bodyPr vert="horz" wrap="square" lIns="91440" tIns="45720" rIns="91440" bIns="45720" numCol="1" anchor="b" anchorCtr="0" compatLnSpc="1">
            <a:prstTxWarp prst="textNoShape">
              <a:avLst/>
            </a:prstTxWarp>
          </a:bodyPr>
          <a:lstStyle>
            <a:lvl1pPr algn="r">
              <a:defRPr sz="1200">
                <a:effectLst>
                  <a:outerShdw blurRad="38100" dist="38100" dir="2700000" algn="tl">
                    <a:srgbClr val="000000"/>
                  </a:outerShdw>
                </a:effectLst>
                <a:latin typeface="+mn-lt"/>
              </a:defRPr>
            </a:lvl1pPr>
          </a:lstStyle>
          <a:p>
            <a:pPr>
              <a:defRPr/>
            </a:pPr>
            <a:fld id="{6836DDFA-6F11-46FA-9F67-39466AB56003}" type="slidenum">
              <a:rPr lang="it-IT" altLang="it-IT"/>
              <a:pPr>
                <a:defRPr/>
              </a:pPr>
              <a:t>‹N›</a:t>
            </a:fld>
            <a:endParaRPr lang="it-IT" altLang="it-IT"/>
          </a:p>
        </p:txBody>
      </p:sp>
      <p:sp>
        <p:nvSpPr>
          <p:cNvPr id="34838" name="Rectangle 22"/>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1"/>
                  </a:outerShdw>
                </a:effectLst>
              </a14:hiddenEffects>
            </a:ext>
          </a:extLst>
        </p:spPr>
        <p:txBody>
          <a:bodyPr vert="horz" wrap="square" lIns="91440" tIns="45720" rIns="91440" bIns="45720" numCol="1" anchor="t" anchorCtr="0" compatLnSpc="1">
            <a:prstTxWarp prst="textNoShape">
              <a:avLst/>
            </a:prstTxWarp>
          </a:bodyPr>
          <a:lstStyle/>
          <a:p>
            <a:pPr lvl="0"/>
            <a:r>
              <a:rPr lang="it-IT" altLang="it-IT" smtClean="0"/>
              <a:t>Fare clic per modificare gli stili del testo dello schema</a:t>
            </a:r>
          </a:p>
          <a:p>
            <a:pPr lvl="1"/>
            <a:r>
              <a:rPr lang="it-IT" altLang="it-IT" smtClean="0"/>
              <a:t>Secondo livello</a:t>
            </a:r>
          </a:p>
          <a:p>
            <a:pPr lvl="2"/>
            <a:r>
              <a:rPr lang="it-IT" altLang="it-IT" smtClean="0"/>
              <a:t>Terzo livello</a:t>
            </a:r>
          </a:p>
          <a:p>
            <a:pPr lvl="3"/>
            <a:r>
              <a:rPr lang="it-IT" altLang="it-IT" smtClean="0"/>
              <a:t>Quarto livello</a:t>
            </a:r>
          </a:p>
          <a:p>
            <a:pPr lvl="4"/>
            <a:r>
              <a:rPr lang="it-IT" altLang="it-IT" smtClean="0"/>
              <a:t>Quinto livello</a:t>
            </a:r>
          </a:p>
        </p:txBody>
      </p:sp>
    </p:spTree>
  </p:cSld>
  <p:clrMap bg1="dk2" tx1="lt1" bg2="dk1" tx2="lt2" accent1="accent1" accent2="accent2" accent3="accent3" accent4="accent4" accent5="accent5" accent6="accent6" hlink="hlink" folHlink="folHlink"/>
  <p:sldLayoutIdLst>
    <p:sldLayoutId id="2147483881" r:id="rId1"/>
    <p:sldLayoutId id="2147483871" r:id="rId2"/>
    <p:sldLayoutId id="2147483872" r:id="rId3"/>
    <p:sldLayoutId id="2147483873" r:id="rId4"/>
    <p:sldLayoutId id="2147483874" r:id="rId5"/>
    <p:sldLayoutId id="2147483875" r:id="rId6"/>
    <p:sldLayoutId id="2147483876" r:id="rId7"/>
    <p:sldLayoutId id="2147483877" r:id="rId8"/>
    <p:sldLayoutId id="2147483878" r:id="rId9"/>
    <p:sldLayoutId id="2147483879" r:id="rId10"/>
    <p:sldLayoutId id="2147483880" r:id="rId11"/>
  </p:sldLayoutIdLst>
  <p:transition/>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u"/>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70000"/>
        <a:buFont typeface="Wingdings" pitchFamily="2" charset="2"/>
        <a:buChar char="u"/>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ctrTitle"/>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eaLnBrk="1" hangingPunct="1">
              <a:defRPr/>
            </a:pPr>
            <a:r>
              <a:rPr lang="it-IT" altLang="it-IT" sz="3000" dirty="0" smtClean="0"/>
              <a:t>Pastorale sociale e del lavoro</a:t>
            </a:r>
            <a:br>
              <a:rPr lang="it-IT" altLang="it-IT" sz="3000" dirty="0" smtClean="0"/>
            </a:br>
            <a:r>
              <a:rPr lang="it-IT" altLang="it-IT" sz="3000" dirty="0" smtClean="0"/>
              <a:t/>
            </a:r>
            <a:br>
              <a:rPr lang="it-IT" altLang="it-IT" sz="3000" dirty="0" smtClean="0"/>
            </a:br>
            <a:r>
              <a:rPr lang="it-IT" altLang="it-IT" sz="2500" b="1" dirty="0" smtClean="0"/>
              <a:t>SCUOLA DI FORMAZIONE ALL’IMPEGNO SOCIALE E POLITICO</a:t>
            </a:r>
            <a:r>
              <a:rPr lang="it-IT" altLang="it-IT" sz="3800" b="1" dirty="0" smtClean="0"/>
              <a:t/>
            </a:r>
            <a:br>
              <a:rPr lang="it-IT" altLang="it-IT" sz="3800" b="1" dirty="0" smtClean="0"/>
            </a:br>
            <a:r>
              <a:rPr lang="it-IT" altLang="it-IT" sz="5100" b="1" dirty="0" smtClean="0"/>
              <a:t/>
            </a:r>
            <a:br>
              <a:rPr lang="it-IT" altLang="it-IT" sz="5100" b="1" dirty="0" smtClean="0"/>
            </a:br>
            <a:endParaRPr lang="it-IT" altLang="it-IT" sz="5100" b="1" dirty="0" smtClean="0"/>
          </a:p>
        </p:txBody>
      </p:sp>
      <p:sp>
        <p:nvSpPr>
          <p:cNvPr id="19459" name="Rectangle 3"/>
          <p:cNvSpPr>
            <a:spLocks noGrp="1" noChangeArrowheads="1"/>
          </p:cNvSpPr>
          <p:nvPr>
            <p:ph type="subTitle" idx="1"/>
          </p:nvPr>
        </p:nvSpPr>
        <p:spPr>
          <a:xfrm>
            <a:off x="684213" y="3213100"/>
            <a:ext cx="7559675" cy="3289300"/>
          </a:xfrm>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1"/>
                  </a:outerShdw>
                </a:effectLst>
              </a14:hiddenEffects>
            </a:ext>
          </a:extLst>
        </p:spPr>
        <p:txBody>
          <a:bodyPr/>
          <a:lstStyle/>
          <a:p>
            <a:pPr eaLnBrk="1" hangingPunct="1">
              <a:defRPr/>
            </a:pPr>
            <a:r>
              <a:rPr lang="it-IT" altLang="it-IT" sz="4000" b="1" dirty="0" smtClean="0">
                <a:latin typeface="AGaramond Bold" pitchFamily="18" charset="0"/>
              </a:rPr>
              <a:t>POLITICA E ETICA</a:t>
            </a:r>
          </a:p>
          <a:p>
            <a:pPr eaLnBrk="1" hangingPunct="1">
              <a:defRPr/>
            </a:pPr>
            <a:r>
              <a:rPr lang="it-IT" altLang="it-IT" sz="4000" b="1" dirty="0" smtClean="0">
                <a:latin typeface="AGaramond Bold" pitchFamily="18" charset="0"/>
              </a:rPr>
              <a:t>PERPETUO CONFLITTO</a:t>
            </a:r>
          </a:p>
          <a:p>
            <a:pPr eaLnBrk="1" hangingPunct="1">
              <a:defRPr/>
            </a:pPr>
            <a:endParaRPr lang="it-IT" altLang="it-IT" dirty="0" smtClean="0">
              <a:latin typeface="AGaramond Bold" pitchFamily="18" charset="0"/>
            </a:endParaRPr>
          </a:p>
          <a:p>
            <a:pPr eaLnBrk="1" hangingPunct="1">
              <a:defRPr/>
            </a:pPr>
            <a:r>
              <a:rPr lang="it-IT" altLang="it-IT" sz="2800" dirty="0" smtClean="0"/>
              <a:t>Oderzo 3 novembre 2015</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olo 1"/>
          <p:cNvSpPr>
            <a:spLocks noGrp="1"/>
          </p:cNvSpPr>
          <p:nvPr>
            <p:ph type="title"/>
          </p:nvPr>
        </p:nvSpPr>
        <p:spPr/>
        <p:txBody>
          <a:bodyPr/>
          <a:lstStyle/>
          <a:p>
            <a:r>
              <a:rPr lang="it-IT" altLang="it-IT" smtClean="0"/>
              <a:t>Thomas Hobbes</a:t>
            </a:r>
          </a:p>
        </p:txBody>
      </p:sp>
      <p:sp>
        <p:nvSpPr>
          <p:cNvPr id="13315" name="Segnaposto contenuto 2"/>
          <p:cNvSpPr>
            <a:spLocks noGrp="1"/>
          </p:cNvSpPr>
          <p:nvPr>
            <p:ph idx="1"/>
          </p:nvPr>
        </p:nvSpPr>
        <p:spPr>
          <a:xfrm>
            <a:off x="539750" y="1700213"/>
            <a:ext cx="8229600" cy="4525962"/>
          </a:xfrm>
        </p:spPr>
        <p:txBody>
          <a:bodyPr/>
          <a:lstStyle/>
          <a:p>
            <a:pPr algn="ctr">
              <a:defRPr/>
            </a:pPr>
            <a:r>
              <a:rPr lang="it-IT" altLang="it-IT" sz="4800" dirty="0" err="1" smtClean="0"/>
              <a:t>auctoritas</a:t>
            </a:r>
            <a:r>
              <a:rPr lang="it-IT" altLang="it-IT" sz="4800" dirty="0" smtClean="0"/>
              <a:t> non </a:t>
            </a:r>
            <a:r>
              <a:rPr lang="it-IT" altLang="it-IT" sz="4800" dirty="0" err="1" smtClean="0"/>
              <a:t>veritas</a:t>
            </a:r>
            <a:r>
              <a:rPr lang="it-IT" altLang="it-IT" sz="4800" dirty="0" smtClean="0"/>
              <a:t> </a:t>
            </a:r>
            <a:r>
              <a:rPr lang="it-IT" altLang="it-IT" sz="4800" dirty="0" err="1" smtClean="0"/>
              <a:t>legem</a:t>
            </a:r>
            <a:r>
              <a:rPr lang="it-IT" altLang="it-IT" sz="4800" dirty="0" smtClean="0"/>
              <a:t> </a:t>
            </a:r>
            <a:r>
              <a:rPr lang="it-IT" altLang="it-IT" sz="4800" dirty="0" err="1" smtClean="0"/>
              <a:t>facit</a:t>
            </a:r>
            <a:endParaRPr lang="it-IT" altLang="it-IT" sz="4800" dirty="0" smtClean="0"/>
          </a:p>
          <a:p>
            <a:pPr marL="0" indent="0" algn="ctr">
              <a:buFontTx/>
              <a:buNone/>
              <a:defRPr/>
            </a:pPr>
            <a:r>
              <a:rPr lang="it-IT" altLang="it-IT" sz="3600" dirty="0" smtClean="0">
                <a:solidFill>
                  <a:srgbClr val="000000"/>
                </a:solidFill>
              </a:rPr>
              <a:t>Il potere non la verità fa la legge</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4"/>
          <p:cNvPicPr>
            <a:picLocks noChangeAspect="1" noChangeArrowheads="1"/>
          </p:cNvPicPr>
          <p:nvPr/>
        </p:nvPicPr>
        <p:blipFill>
          <a:blip r:embed="rId2" cstate="print"/>
          <a:srcRect/>
          <a:stretch>
            <a:fillRect/>
          </a:stretch>
        </p:blipFill>
        <p:spPr bwMode="auto">
          <a:xfrm>
            <a:off x="1187450" y="1125538"/>
            <a:ext cx="7096125" cy="511175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it-IT" altLang="it-IT" sz="3200" i="1" smtClean="0">
                <a:solidFill>
                  <a:schemeClr val="accent2"/>
                </a:solidFill>
              </a:rPr>
              <a:t>N. MACHIAVELLI</a:t>
            </a:r>
            <a:r>
              <a:rPr lang="it-IT" altLang="it-IT" i="1" smtClean="0"/>
              <a:t>, </a:t>
            </a:r>
            <a:r>
              <a:rPr lang="it-IT" altLang="it-IT" sz="2000" i="1" smtClean="0"/>
              <a:t>(1469-1527)</a:t>
            </a:r>
            <a:r>
              <a:rPr lang="it-IT" altLang="it-IT" i="1" smtClean="0"/>
              <a:t> </a:t>
            </a:r>
            <a:r>
              <a:rPr lang="it-IT" altLang="it-IT" sz="2800" i="1" smtClean="0">
                <a:solidFill>
                  <a:srgbClr val="FF3300"/>
                </a:solidFill>
              </a:rPr>
              <a:t>Il Principe</a:t>
            </a:r>
            <a:r>
              <a:rPr lang="it-IT" altLang="it-IT" sz="2800" i="1" smtClean="0"/>
              <a:t>, XVIII,1</a:t>
            </a:r>
          </a:p>
        </p:txBody>
      </p:sp>
      <p:sp>
        <p:nvSpPr>
          <p:cNvPr id="15363" name="Rectangle 3"/>
          <p:cNvSpPr>
            <a:spLocks noGrp="1" noChangeArrowheads="1"/>
          </p:cNvSpPr>
          <p:nvPr>
            <p:ph type="body" idx="1"/>
          </p:nvPr>
        </p:nvSpPr>
        <p:spPr>
          <a:xfrm>
            <a:off x="457200" y="1341438"/>
            <a:ext cx="8229600" cy="4784725"/>
          </a:xfrm>
        </p:spPr>
        <p:txBody>
          <a:bodyPr/>
          <a:lstStyle/>
          <a:p>
            <a:pPr eaLnBrk="1" hangingPunct="1">
              <a:buFontTx/>
              <a:buNone/>
            </a:pPr>
            <a:r>
              <a:rPr lang="it-IT" altLang="it-IT" smtClean="0"/>
              <a:t>	“Quanto sia laudabile in uno Principe mantenere la fede e vivere con integrità e non con astuzia, ciascuno lo intende; nondimanco, si vede per esperienza ne’ nostri tempi quelli Principi aver fatto gran cose che della fede hanno tenuto poco conto, e che hanno saputo con l’astuzia aggirare i cervelli degli uomini; e alla fine hanno superato quelli che si sono fondati in sulla  lealtà.”</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it-IT" altLang="it-IT" sz="3600" smtClean="0"/>
              <a:t>2°DUE MORALI: PRIVATA E PUBBLICA</a:t>
            </a:r>
          </a:p>
        </p:txBody>
      </p:sp>
      <p:sp>
        <p:nvSpPr>
          <p:cNvPr id="11267" name="Rectangle 3"/>
          <p:cNvSpPr>
            <a:spLocks noGrp="1" noChangeArrowheads="1"/>
          </p:cNvSpPr>
          <p:nvPr>
            <p:ph type="body" idx="1"/>
          </p:nvPr>
        </p:nvSpPr>
        <p:spPr>
          <a:xfrm>
            <a:off x="395288" y="1600200"/>
            <a:ext cx="8291512" cy="4924425"/>
          </a:xfrm>
        </p:spPr>
        <p:txBody>
          <a:bodyPr/>
          <a:lstStyle/>
          <a:p>
            <a:pPr eaLnBrk="1" hangingPunct="1">
              <a:lnSpc>
                <a:spcPct val="90000"/>
              </a:lnSpc>
            </a:pPr>
            <a:r>
              <a:rPr lang="it-IT" altLang="it-IT" sz="2800" smtClean="0"/>
              <a:t>La politica  </a:t>
            </a:r>
            <a:r>
              <a:rPr lang="it-IT" altLang="it-IT" sz="2800" smtClean="0">
                <a:solidFill>
                  <a:schemeClr val="accent2"/>
                </a:solidFill>
              </a:rPr>
              <a:t>deve perseguire ideali</a:t>
            </a:r>
            <a:r>
              <a:rPr lang="it-IT" altLang="it-IT" sz="2800" smtClean="0"/>
              <a:t> </a:t>
            </a:r>
            <a:r>
              <a:rPr lang="it-IT" altLang="it-IT" sz="2800" smtClean="0">
                <a:solidFill>
                  <a:schemeClr val="accent2"/>
                </a:solidFill>
              </a:rPr>
              <a:t>etici</a:t>
            </a:r>
            <a:r>
              <a:rPr lang="it-IT" altLang="it-IT" sz="2800" smtClean="0"/>
              <a:t> che possono essere sintetizzati nell’idea del </a:t>
            </a:r>
            <a:r>
              <a:rPr lang="it-IT" altLang="it-IT" sz="2800" smtClean="0">
                <a:solidFill>
                  <a:srgbClr val="FF3300"/>
                </a:solidFill>
              </a:rPr>
              <a:t>Bene Comune</a:t>
            </a:r>
            <a:r>
              <a:rPr lang="it-IT" altLang="it-IT" sz="2800" smtClean="0"/>
              <a:t> </a:t>
            </a:r>
          </a:p>
          <a:p>
            <a:pPr eaLnBrk="1" hangingPunct="1">
              <a:lnSpc>
                <a:spcPct val="90000"/>
              </a:lnSpc>
            </a:pPr>
            <a:r>
              <a:rPr lang="it-IT" altLang="it-IT" sz="2800" smtClean="0"/>
              <a:t>Però nel perseguire gli ideali politici </a:t>
            </a:r>
            <a:r>
              <a:rPr lang="it-IT" altLang="it-IT" sz="2800" smtClean="0">
                <a:solidFill>
                  <a:srgbClr val="FF0000"/>
                </a:solidFill>
              </a:rPr>
              <a:t>non si possono osservare le norme  che guidano la vita privata</a:t>
            </a:r>
          </a:p>
          <a:p>
            <a:pPr eaLnBrk="1" hangingPunct="1">
              <a:lnSpc>
                <a:spcPct val="90000"/>
              </a:lnSpc>
            </a:pPr>
            <a:r>
              <a:rPr lang="it-IT" altLang="it-IT" sz="2800" smtClean="0"/>
              <a:t>Infatti i valori politici sono </a:t>
            </a:r>
            <a:r>
              <a:rPr lang="it-IT" altLang="it-IT" sz="2800" smtClean="0">
                <a:solidFill>
                  <a:srgbClr val="FF3300"/>
                </a:solidFill>
              </a:rPr>
              <a:t>diversi e superiori</a:t>
            </a:r>
            <a:r>
              <a:rPr lang="it-IT" altLang="it-IT" sz="2800" smtClean="0"/>
              <a:t> da quelli della vita privata.</a:t>
            </a:r>
          </a:p>
          <a:p>
            <a:pPr marL="400050" lvl="1" indent="0" eaLnBrk="1" hangingPunct="1">
              <a:lnSpc>
                <a:spcPct val="90000"/>
              </a:lnSpc>
              <a:buFontTx/>
              <a:buNone/>
            </a:pPr>
            <a:r>
              <a:rPr lang="it-IT" altLang="it-IT" b="1" smtClean="0"/>
              <a:t>Spesso queste posizioni si riassumono nello slogan: </a:t>
            </a:r>
            <a:r>
              <a:rPr lang="it-IT" altLang="it-IT" b="1" smtClean="0">
                <a:solidFill>
                  <a:srgbClr val="FF0000"/>
                </a:solidFill>
              </a:rPr>
              <a:t>il fine giustifica i mezzi.</a:t>
            </a:r>
          </a:p>
          <a:p>
            <a:pPr eaLnBrk="1" hangingPunct="1">
              <a:lnSpc>
                <a:spcPct val="90000"/>
              </a:lnSpc>
            </a:pPr>
            <a:endParaRPr lang="it-IT" altLang="it-IT" sz="2400" smtClean="0"/>
          </a:p>
          <a:p>
            <a:pPr eaLnBrk="1" hangingPunct="1">
              <a:lnSpc>
                <a:spcPct val="90000"/>
              </a:lnSpc>
              <a:buFontTx/>
              <a:buNone/>
            </a:pPr>
            <a:r>
              <a:rPr lang="it-IT" altLang="it-IT" sz="1200" smtClean="0">
                <a:solidFill>
                  <a:schemeClr val="accent2"/>
                </a:solidFill>
              </a:rPr>
              <a:t>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blinds(horizontal)">
                                      <p:cBhvr>
                                        <p:cTn id="7" dur="500"/>
                                        <p:tgtEl>
                                          <p:spTgt spid="1126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1267">
                                            <p:txEl>
                                              <p:pRg st="1" end="1"/>
                                            </p:txEl>
                                          </p:spTgt>
                                        </p:tgtEl>
                                        <p:attrNameLst>
                                          <p:attrName>style.visibility</p:attrName>
                                        </p:attrNameLst>
                                      </p:cBhvr>
                                      <p:to>
                                        <p:strVal val="visible"/>
                                      </p:to>
                                    </p:set>
                                    <p:animEffect transition="in" filter="blinds(horizontal)">
                                      <p:cBhvr>
                                        <p:cTn id="12" dur="500"/>
                                        <p:tgtEl>
                                          <p:spTgt spid="1126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1267">
                                            <p:txEl>
                                              <p:pRg st="2" end="2"/>
                                            </p:txEl>
                                          </p:spTgt>
                                        </p:tgtEl>
                                        <p:attrNameLst>
                                          <p:attrName>style.visibility</p:attrName>
                                        </p:attrNameLst>
                                      </p:cBhvr>
                                      <p:to>
                                        <p:strVal val="visible"/>
                                      </p:to>
                                    </p:set>
                                    <p:animEffect transition="in" filter="blinds(horizontal)">
                                      <p:cBhvr>
                                        <p:cTn id="17" dur="500"/>
                                        <p:tgtEl>
                                          <p:spTgt spid="11267">
                                            <p:txEl>
                                              <p:pRg st="2" end="2"/>
                                            </p:txEl>
                                          </p:spTgt>
                                        </p:tgtEl>
                                      </p:cBhvr>
                                    </p:animEffect>
                                  </p:childTnLst>
                                </p:cTn>
                              </p:par>
                              <p:par>
                                <p:cTn id="18" presetID="3" presetClass="entr" presetSubtype="10" fill="hold" grpId="0" nodeType="withEffect">
                                  <p:stCondLst>
                                    <p:cond delay="0"/>
                                  </p:stCondLst>
                                  <p:childTnLst>
                                    <p:set>
                                      <p:cBhvr>
                                        <p:cTn id="19" dur="1" fill="hold">
                                          <p:stCondLst>
                                            <p:cond delay="0"/>
                                          </p:stCondLst>
                                        </p:cTn>
                                        <p:tgtEl>
                                          <p:spTgt spid="11267">
                                            <p:txEl>
                                              <p:pRg st="3" end="3"/>
                                            </p:txEl>
                                          </p:spTgt>
                                        </p:tgtEl>
                                        <p:attrNameLst>
                                          <p:attrName>style.visibility</p:attrName>
                                        </p:attrNameLst>
                                      </p:cBhvr>
                                      <p:to>
                                        <p:strVal val="visible"/>
                                      </p:to>
                                    </p:set>
                                    <p:animEffect transition="in" filter="blinds(horizontal)">
                                      <p:cBhvr>
                                        <p:cTn id="20" dur="500"/>
                                        <p:tgtEl>
                                          <p:spTgt spid="1126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3"/>
          <p:cNvPicPr>
            <a:picLocks noChangeAspect="1" noChangeArrowheads="1"/>
          </p:cNvPicPr>
          <p:nvPr/>
        </p:nvPicPr>
        <p:blipFill>
          <a:blip r:embed="rId2" cstate="print"/>
          <a:srcRect/>
          <a:stretch>
            <a:fillRect/>
          </a:stretch>
        </p:blipFill>
        <p:spPr bwMode="auto">
          <a:xfrm>
            <a:off x="2484438" y="692150"/>
            <a:ext cx="3290887" cy="4791075"/>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it-IT" altLang="it-IT" sz="4000" smtClean="0">
                <a:solidFill>
                  <a:srgbClr val="FF0000"/>
                </a:solidFill>
              </a:rPr>
              <a:t>MAX WEBER</a:t>
            </a:r>
            <a:r>
              <a:rPr lang="it-IT" altLang="it-IT" sz="4000" i="1" smtClean="0">
                <a:solidFill>
                  <a:schemeClr val="accent2"/>
                </a:solidFill>
              </a:rPr>
              <a:t> </a:t>
            </a:r>
            <a:br>
              <a:rPr lang="it-IT" altLang="it-IT" sz="4000" i="1" smtClean="0">
                <a:solidFill>
                  <a:schemeClr val="accent2"/>
                </a:solidFill>
              </a:rPr>
            </a:br>
            <a:r>
              <a:rPr lang="it-IT" altLang="it-IT" sz="2400" i="1" smtClean="0">
                <a:solidFill>
                  <a:schemeClr val="accent2"/>
                </a:solidFill>
              </a:rPr>
              <a:t>(1864-1920) Politica come professione</a:t>
            </a:r>
          </a:p>
        </p:txBody>
      </p:sp>
      <p:sp>
        <p:nvSpPr>
          <p:cNvPr id="12291" name="Rectangle 3"/>
          <p:cNvSpPr>
            <a:spLocks noGrp="1" noChangeArrowheads="1"/>
          </p:cNvSpPr>
          <p:nvPr>
            <p:ph type="body" idx="1"/>
          </p:nvPr>
        </p:nvSpPr>
        <p:spPr/>
        <p:txBody>
          <a:bodyPr/>
          <a:lstStyle/>
          <a:p>
            <a:pPr lvl="1" eaLnBrk="1" hangingPunct="1">
              <a:defRPr/>
            </a:pPr>
            <a:r>
              <a:rPr lang="it-IT" altLang="it-IT" dirty="0" smtClean="0">
                <a:solidFill>
                  <a:schemeClr val="tx2"/>
                </a:solidFill>
              </a:rPr>
              <a:t>Due morali:</a:t>
            </a:r>
          </a:p>
          <a:p>
            <a:pPr lvl="1" eaLnBrk="1" hangingPunct="1">
              <a:buFontTx/>
              <a:buNone/>
              <a:defRPr/>
            </a:pPr>
            <a:r>
              <a:rPr lang="it-IT" altLang="it-IT" dirty="0" smtClean="0">
                <a:solidFill>
                  <a:srgbClr val="FF3300"/>
                </a:solidFill>
              </a:rPr>
              <a:t>* morale della convinzione </a:t>
            </a:r>
          </a:p>
          <a:p>
            <a:pPr lvl="2" eaLnBrk="1" hangingPunct="1">
              <a:defRPr/>
            </a:pPr>
            <a:r>
              <a:rPr lang="it-IT" altLang="it-IT" i="1" dirty="0" smtClean="0">
                <a:solidFill>
                  <a:schemeClr val="accent2"/>
                </a:solidFill>
              </a:rPr>
              <a:t>“Caschi il mondo non verrò mai meno ai miei principi”</a:t>
            </a:r>
          </a:p>
          <a:p>
            <a:pPr lvl="1" eaLnBrk="1" hangingPunct="1">
              <a:buFontTx/>
              <a:buNone/>
              <a:defRPr/>
            </a:pPr>
            <a:r>
              <a:rPr lang="it-IT" altLang="it-IT" i="1" dirty="0" smtClean="0">
                <a:solidFill>
                  <a:srgbClr val="FF0000"/>
                </a:solidFill>
              </a:rPr>
              <a:t>* </a:t>
            </a:r>
            <a:r>
              <a:rPr lang="it-IT" altLang="it-IT" dirty="0" smtClean="0">
                <a:solidFill>
                  <a:srgbClr val="FF0000"/>
                </a:solidFill>
              </a:rPr>
              <a:t>morale della responsabilità o dei risultati</a:t>
            </a:r>
          </a:p>
          <a:p>
            <a:pPr lvl="2" eaLnBrk="1" hangingPunct="1">
              <a:defRPr/>
            </a:pPr>
            <a:r>
              <a:rPr lang="it-IT" altLang="it-IT" i="1" dirty="0" smtClean="0">
                <a:solidFill>
                  <a:schemeClr val="accent2"/>
                </a:solidFill>
              </a:rPr>
              <a:t>“Io guardo i  risultati: se sono buoni anche l’azione è buona”</a:t>
            </a:r>
          </a:p>
          <a:p>
            <a:pPr marL="457200" lvl="1" indent="0" eaLnBrk="1" hangingPunct="1">
              <a:buFontTx/>
              <a:buNone/>
              <a:defRPr/>
            </a:pPr>
            <a:r>
              <a:rPr lang="it-IT" altLang="it-IT" b="1" dirty="0" smtClean="0">
                <a:solidFill>
                  <a:srgbClr val="FF0000"/>
                </a:solidFill>
              </a:rPr>
              <a:t>In politica bisogna seguire la morale dei risultati</a:t>
            </a:r>
          </a:p>
          <a:p>
            <a:pPr marL="457200" lvl="1" indent="0" eaLnBrk="1" hangingPunct="1">
              <a:buFontTx/>
              <a:buNone/>
              <a:defRPr/>
            </a:pPr>
            <a:r>
              <a:rPr lang="it-IT" altLang="it-IT" sz="2000" b="1" i="1" u="sng" dirty="0" smtClean="0">
                <a:solidFill>
                  <a:srgbClr val="FF0000"/>
                </a:solidFill>
              </a:rPr>
              <a:t>(i comportamenti privati del politico sono legati alla sua attività pubblica?)</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wipe(down)">
                                      <p:cBhvr>
                                        <p:cTn id="7" dur="500"/>
                                        <p:tgtEl>
                                          <p:spTgt spid="1229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2291">
                                            <p:txEl>
                                              <p:pRg st="1" end="1"/>
                                            </p:txEl>
                                          </p:spTgt>
                                        </p:tgtEl>
                                        <p:attrNameLst>
                                          <p:attrName>style.visibility</p:attrName>
                                        </p:attrNameLst>
                                      </p:cBhvr>
                                      <p:to>
                                        <p:strVal val="visible"/>
                                      </p:to>
                                    </p:set>
                                    <p:animEffect transition="in" filter="wipe(down)">
                                      <p:cBhvr>
                                        <p:cTn id="12" dur="500"/>
                                        <p:tgtEl>
                                          <p:spTgt spid="1229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2291">
                                            <p:txEl>
                                              <p:pRg st="2" end="2"/>
                                            </p:txEl>
                                          </p:spTgt>
                                        </p:tgtEl>
                                        <p:attrNameLst>
                                          <p:attrName>style.visibility</p:attrName>
                                        </p:attrNameLst>
                                      </p:cBhvr>
                                      <p:to>
                                        <p:strVal val="visible"/>
                                      </p:to>
                                    </p:set>
                                    <p:animEffect transition="in" filter="wipe(down)">
                                      <p:cBhvr>
                                        <p:cTn id="17" dur="500"/>
                                        <p:tgtEl>
                                          <p:spTgt spid="1229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2291">
                                            <p:txEl>
                                              <p:pRg st="3" end="3"/>
                                            </p:txEl>
                                          </p:spTgt>
                                        </p:tgtEl>
                                        <p:attrNameLst>
                                          <p:attrName>style.visibility</p:attrName>
                                        </p:attrNameLst>
                                      </p:cBhvr>
                                      <p:to>
                                        <p:strVal val="visible"/>
                                      </p:to>
                                    </p:set>
                                    <p:animEffect transition="in" filter="wipe(down)">
                                      <p:cBhvr>
                                        <p:cTn id="22" dur="500"/>
                                        <p:tgtEl>
                                          <p:spTgt spid="12291">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2291">
                                            <p:txEl>
                                              <p:pRg st="4" end="4"/>
                                            </p:txEl>
                                          </p:spTgt>
                                        </p:tgtEl>
                                        <p:attrNameLst>
                                          <p:attrName>style.visibility</p:attrName>
                                        </p:attrNameLst>
                                      </p:cBhvr>
                                      <p:to>
                                        <p:strVal val="visible"/>
                                      </p:to>
                                    </p:set>
                                    <p:animEffect transition="in" filter="wipe(down)">
                                      <p:cBhvr>
                                        <p:cTn id="27" dur="500"/>
                                        <p:tgtEl>
                                          <p:spTgt spid="12291">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2291">
                                            <p:txEl>
                                              <p:pRg st="5" end="5"/>
                                            </p:txEl>
                                          </p:spTgt>
                                        </p:tgtEl>
                                        <p:attrNameLst>
                                          <p:attrName>style.visibility</p:attrName>
                                        </p:attrNameLst>
                                      </p:cBhvr>
                                      <p:to>
                                        <p:strVal val="visible"/>
                                      </p:to>
                                    </p:set>
                                    <p:animEffect transition="in" filter="wipe(down)">
                                      <p:cBhvr>
                                        <p:cTn id="32" dur="500"/>
                                        <p:tgtEl>
                                          <p:spTgt spid="12291">
                                            <p:txEl>
                                              <p:pRg st="5" end="5"/>
                                            </p:txEl>
                                          </p:spTgt>
                                        </p:tgtEl>
                                      </p:cBhvr>
                                    </p:animEffect>
                                  </p:childTnLst>
                                </p:cTn>
                              </p:par>
                              <p:par>
                                <p:cTn id="33" presetID="22" presetClass="entr" presetSubtype="4" fill="hold" grpId="0" nodeType="withEffect">
                                  <p:stCondLst>
                                    <p:cond delay="0"/>
                                  </p:stCondLst>
                                  <p:childTnLst>
                                    <p:set>
                                      <p:cBhvr>
                                        <p:cTn id="34" dur="1" fill="hold">
                                          <p:stCondLst>
                                            <p:cond delay="0"/>
                                          </p:stCondLst>
                                        </p:cTn>
                                        <p:tgtEl>
                                          <p:spTgt spid="12291">
                                            <p:txEl>
                                              <p:pRg st="6" end="6"/>
                                            </p:txEl>
                                          </p:spTgt>
                                        </p:tgtEl>
                                        <p:attrNameLst>
                                          <p:attrName>style.visibility</p:attrName>
                                        </p:attrNameLst>
                                      </p:cBhvr>
                                      <p:to>
                                        <p:strVal val="visible"/>
                                      </p:to>
                                    </p:set>
                                    <p:animEffect transition="in" filter="wipe(down)">
                                      <p:cBhvr>
                                        <p:cTn id="35" dur="500"/>
                                        <p:tgtEl>
                                          <p:spTgt spid="1229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it-IT" altLang="it-IT" smtClean="0"/>
              <a:t>3° ESISTE UN’UNICA MORALE</a:t>
            </a:r>
          </a:p>
        </p:txBody>
      </p:sp>
      <p:sp>
        <p:nvSpPr>
          <p:cNvPr id="14339" name="Rectangle 3"/>
          <p:cNvSpPr>
            <a:spLocks noGrp="1" noChangeArrowheads="1"/>
          </p:cNvSpPr>
          <p:nvPr>
            <p:ph type="body" idx="1"/>
          </p:nvPr>
        </p:nvSpPr>
        <p:spPr>
          <a:xfrm>
            <a:off x="457200" y="1639888"/>
            <a:ext cx="8229600" cy="4525962"/>
          </a:xfrm>
        </p:spPr>
        <p:txBody>
          <a:bodyPr/>
          <a:lstStyle/>
          <a:p>
            <a:pPr eaLnBrk="1" hangingPunct="1">
              <a:lnSpc>
                <a:spcPct val="80000"/>
              </a:lnSpc>
              <a:buFontTx/>
              <a:buNone/>
            </a:pPr>
            <a:endParaRPr lang="it-IT" altLang="it-IT" sz="1800" b="1" i="1" smtClean="0">
              <a:solidFill>
                <a:schemeClr val="accent2"/>
              </a:solidFill>
            </a:endParaRPr>
          </a:p>
          <a:p>
            <a:pPr algn="ctr" eaLnBrk="1" hangingPunct="1">
              <a:lnSpc>
                <a:spcPct val="80000"/>
              </a:lnSpc>
              <a:buFontTx/>
              <a:buNone/>
            </a:pPr>
            <a:r>
              <a:rPr lang="it-IT" altLang="it-IT" sz="2800" b="1" i="1" smtClean="0">
                <a:solidFill>
                  <a:schemeClr val="accent2"/>
                </a:solidFill>
              </a:rPr>
              <a:t>CONCETTI ANTROPOLOGICI DI PARTENZA</a:t>
            </a:r>
          </a:p>
          <a:p>
            <a:pPr eaLnBrk="1" hangingPunct="1">
              <a:lnSpc>
                <a:spcPct val="80000"/>
              </a:lnSpc>
              <a:buFontTx/>
              <a:buNone/>
            </a:pPr>
            <a:endParaRPr lang="it-IT" altLang="it-IT" sz="2800" b="1" i="1" smtClean="0">
              <a:solidFill>
                <a:schemeClr val="accent2"/>
              </a:solidFill>
            </a:endParaRPr>
          </a:p>
          <a:p>
            <a:pPr lvl="1" eaLnBrk="1" hangingPunct="1">
              <a:lnSpc>
                <a:spcPct val="80000"/>
              </a:lnSpc>
              <a:buFont typeface="Wingdings" pitchFamily="2" charset="2"/>
              <a:buChar char="Ø"/>
            </a:pPr>
            <a:r>
              <a:rPr lang="it-IT" altLang="it-IT" smtClean="0"/>
              <a:t>L’essere umano è essenzialmente un </a:t>
            </a:r>
            <a:r>
              <a:rPr lang="it-IT" altLang="it-IT" smtClean="0">
                <a:solidFill>
                  <a:schemeClr val="accent2"/>
                </a:solidFill>
              </a:rPr>
              <a:t>essere morale</a:t>
            </a:r>
            <a:r>
              <a:rPr lang="it-IT" altLang="it-IT" smtClean="0"/>
              <a:t>: il suo agire è dominato dalla domanda: </a:t>
            </a:r>
            <a:r>
              <a:rPr lang="it-IT" altLang="it-IT" smtClean="0">
                <a:solidFill>
                  <a:srgbClr val="FF3300"/>
                </a:solidFill>
              </a:rPr>
              <a:t>è bene oppure male quello che sto per fare</a:t>
            </a:r>
            <a:r>
              <a:rPr lang="it-IT" altLang="it-IT" sz="2000" smtClean="0">
                <a:solidFill>
                  <a:srgbClr val="FF3300"/>
                </a:solidFill>
              </a:rPr>
              <a:t>?</a:t>
            </a:r>
          </a:p>
          <a:p>
            <a:pPr lvl="1" eaLnBrk="1" hangingPunct="1">
              <a:lnSpc>
                <a:spcPct val="80000"/>
              </a:lnSpc>
              <a:buFont typeface="Wingdings" pitchFamily="2" charset="2"/>
              <a:buChar char="Ø"/>
            </a:pPr>
            <a:r>
              <a:rPr lang="it-IT" altLang="it-IT" smtClean="0"/>
              <a:t>La risposta affidata alla </a:t>
            </a:r>
            <a:r>
              <a:rPr lang="it-IT" altLang="it-IT" smtClean="0">
                <a:solidFill>
                  <a:srgbClr val="FF0000"/>
                </a:solidFill>
              </a:rPr>
              <a:t>coscienza </a:t>
            </a:r>
            <a:r>
              <a:rPr lang="it-IT" altLang="it-IT" smtClean="0"/>
              <a:t>(ben formata)</a:t>
            </a:r>
          </a:p>
          <a:p>
            <a:pPr lvl="1" eaLnBrk="1" hangingPunct="1">
              <a:lnSpc>
                <a:spcPct val="80000"/>
              </a:lnSpc>
              <a:buFont typeface="Wingdings" pitchFamily="2" charset="2"/>
              <a:buChar char="Ø"/>
            </a:pPr>
            <a:r>
              <a:rPr lang="it-IT" altLang="it-IT" smtClean="0"/>
              <a:t>Solo ciò che è bene è </a:t>
            </a:r>
            <a:r>
              <a:rPr lang="it-IT" altLang="it-IT" smtClean="0">
                <a:solidFill>
                  <a:srgbClr val="FF0000"/>
                </a:solidFill>
              </a:rPr>
              <a:t>autenticamente umano</a:t>
            </a:r>
          </a:p>
          <a:p>
            <a:pPr eaLnBrk="1" hangingPunct="1">
              <a:lnSpc>
                <a:spcPct val="80000"/>
              </a:lnSpc>
              <a:buFontTx/>
              <a:buNone/>
            </a:pPr>
            <a:endParaRPr lang="it-IT" altLang="it-IT" sz="1800" b="1" i="1" smtClean="0">
              <a:solidFill>
                <a:schemeClr val="accent2"/>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4339">
                                            <p:txEl>
                                              <p:pRg st="1" end="1"/>
                                            </p:txEl>
                                          </p:spTgt>
                                        </p:tgtEl>
                                        <p:attrNameLst>
                                          <p:attrName>style.visibility</p:attrName>
                                        </p:attrNameLst>
                                      </p:cBhvr>
                                      <p:to>
                                        <p:strVal val="visible"/>
                                      </p:to>
                                    </p:set>
                                    <p:animEffect transition="in" filter="wipe(down)">
                                      <p:cBhvr>
                                        <p:cTn id="7" dur="500"/>
                                        <p:tgtEl>
                                          <p:spTgt spid="14339">
                                            <p:txEl>
                                              <p:pRg st="1" end="1"/>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14339">
                                            <p:txEl>
                                              <p:pRg st="3" end="3"/>
                                            </p:txEl>
                                          </p:spTgt>
                                        </p:tgtEl>
                                        <p:attrNameLst>
                                          <p:attrName>style.visibility</p:attrName>
                                        </p:attrNameLst>
                                      </p:cBhvr>
                                      <p:to>
                                        <p:strVal val="visible"/>
                                      </p:to>
                                    </p:set>
                                    <p:animEffect transition="in" filter="wipe(down)">
                                      <p:cBhvr>
                                        <p:cTn id="10" dur="500"/>
                                        <p:tgtEl>
                                          <p:spTgt spid="14339">
                                            <p:txEl>
                                              <p:pRg st="3" end="3"/>
                                            </p:txEl>
                                          </p:spTgt>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14339">
                                            <p:txEl>
                                              <p:pRg st="4" end="4"/>
                                            </p:txEl>
                                          </p:spTgt>
                                        </p:tgtEl>
                                        <p:attrNameLst>
                                          <p:attrName>style.visibility</p:attrName>
                                        </p:attrNameLst>
                                      </p:cBhvr>
                                      <p:to>
                                        <p:strVal val="visible"/>
                                      </p:to>
                                    </p:set>
                                    <p:animEffect transition="in" filter="wipe(down)">
                                      <p:cBhvr>
                                        <p:cTn id="13" dur="500"/>
                                        <p:tgtEl>
                                          <p:spTgt spid="14339">
                                            <p:txEl>
                                              <p:pRg st="4" end="4"/>
                                            </p:txEl>
                                          </p:spTgt>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14339">
                                            <p:txEl>
                                              <p:pRg st="5" end="5"/>
                                            </p:txEl>
                                          </p:spTgt>
                                        </p:tgtEl>
                                        <p:attrNameLst>
                                          <p:attrName>style.visibility</p:attrName>
                                        </p:attrNameLst>
                                      </p:cBhvr>
                                      <p:to>
                                        <p:strVal val="visible"/>
                                      </p:to>
                                    </p:set>
                                    <p:animEffect transition="in" filter="wipe(down)">
                                      <p:cBhvr>
                                        <p:cTn id="16" dur="500"/>
                                        <p:tgtEl>
                                          <p:spTgt spid="1433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olo 1"/>
          <p:cNvSpPr>
            <a:spLocks noGrp="1"/>
          </p:cNvSpPr>
          <p:nvPr>
            <p:ph type="title"/>
          </p:nvPr>
        </p:nvSpPr>
        <p:spPr/>
        <p:txBody>
          <a:bodyPr/>
          <a:lstStyle/>
          <a:p>
            <a:r>
              <a:rPr lang="it-IT" altLang="it-IT" smtClean="0"/>
              <a:t>UNICA MORALE</a:t>
            </a:r>
          </a:p>
        </p:txBody>
      </p:sp>
      <p:sp>
        <p:nvSpPr>
          <p:cNvPr id="20483" name="Segnaposto contenuto 2"/>
          <p:cNvSpPr>
            <a:spLocks noGrp="1"/>
          </p:cNvSpPr>
          <p:nvPr>
            <p:ph idx="1"/>
          </p:nvPr>
        </p:nvSpPr>
        <p:spPr>
          <a:xfrm>
            <a:off x="468313" y="1628775"/>
            <a:ext cx="8229600" cy="4525963"/>
          </a:xfrm>
        </p:spPr>
        <p:txBody>
          <a:bodyPr/>
          <a:lstStyle/>
          <a:p>
            <a:pPr algn="ctr" eaLnBrk="1" hangingPunct="1">
              <a:lnSpc>
                <a:spcPct val="80000"/>
              </a:lnSpc>
              <a:buFontTx/>
              <a:buNone/>
            </a:pPr>
            <a:r>
              <a:rPr lang="it-IT" altLang="it-IT" b="1" i="1" smtClean="0">
                <a:solidFill>
                  <a:schemeClr val="accent2"/>
                </a:solidFill>
              </a:rPr>
              <a:t>DUE CONSEGUENZE</a:t>
            </a:r>
          </a:p>
          <a:p>
            <a:pPr eaLnBrk="1" hangingPunct="1">
              <a:lnSpc>
                <a:spcPct val="80000"/>
              </a:lnSpc>
            </a:pPr>
            <a:r>
              <a:rPr lang="it-IT" altLang="it-IT" smtClean="0">
                <a:solidFill>
                  <a:srgbClr val="FF3300"/>
                </a:solidFill>
              </a:rPr>
              <a:t>Tutta la vita umana è sottoposta alla morale. </a:t>
            </a:r>
            <a:r>
              <a:rPr lang="it-IT" altLang="it-IT" smtClean="0"/>
              <a:t>Non esistono settori di attività sottratti al giudizio morale. (contro 1° posizione)</a:t>
            </a:r>
          </a:p>
          <a:p>
            <a:pPr eaLnBrk="1" hangingPunct="1">
              <a:lnSpc>
                <a:spcPct val="80000"/>
              </a:lnSpc>
            </a:pPr>
            <a:r>
              <a:rPr lang="it-IT" altLang="it-IT" smtClean="0">
                <a:solidFill>
                  <a:srgbClr val="FF3300"/>
                </a:solidFill>
              </a:rPr>
              <a:t>Il bene non può essere che unico per tutti. </a:t>
            </a:r>
            <a:r>
              <a:rPr lang="it-IT" altLang="it-IT" smtClean="0"/>
              <a:t>Tante morali nessuna morale: la vita umana perde senso. (contro 2° posizione)</a:t>
            </a:r>
            <a:endParaRPr lang="it-IT" altLang="it-IT" smtClean="0">
              <a:solidFill>
                <a:srgbClr val="FF3300"/>
              </a:solidFill>
            </a:endParaRPr>
          </a:p>
          <a:p>
            <a:pPr eaLnBrk="1" hangingPunct="1">
              <a:lnSpc>
                <a:spcPct val="80000"/>
              </a:lnSpc>
            </a:pPr>
            <a:endParaRPr lang="it-IT" altLang="it-IT" sz="2800" b="1" smtClean="0"/>
          </a:p>
          <a:p>
            <a:pPr marL="400050" lvl="1" indent="0" eaLnBrk="1" hangingPunct="1">
              <a:lnSpc>
                <a:spcPct val="80000"/>
              </a:lnSpc>
              <a:buFontTx/>
              <a:buNone/>
            </a:pPr>
            <a:r>
              <a:rPr lang="it-IT" altLang="it-IT" b="1" smtClean="0">
                <a:solidFill>
                  <a:srgbClr val="FF0000"/>
                </a:solidFill>
              </a:rPr>
              <a:t>E’ la posizione sempre tenuta dalla Dottrina Sociale cristiana </a:t>
            </a:r>
          </a:p>
          <a:p>
            <a:pPr eaLnBrk="1" hangingPunct="1">
              <a:lnSpc>
                <a:spcPct val="80000"/>
              </a:lnSpc>
            </a:pPr>
            <a:endParaRPr lang="it-IT" altLang="it-IT" sz="2400" b="1" smtClean="0">
              <a:solidFill>
                <a:srgbClr val="FF3300"/>
              </a:solidFill>
            </a:endParaRPr>
          </a:p>
          <a:p>
            <a:endParaRPr lang="it-IT" altLang="it-IT" smtClean="0"/>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olo 1"/>
          <p:cNvSpPr>
            <a:spLocks noGrp="1"/>
          </p:cNvSpPr>
          <p:nvPr>
            <p:ph type="title"/>
          </p:nvPr>
        </p:nvSpPr>
        <p:spPr/>
        <p:txBody>
          <a:bodyPr/>
          <a:lstStyle/>
          <a:p>
            <a:r>
              <a:rPr lang="it-IT" altLang="it-IT" sz="3200" smtClean="0"/>
              <a:t>Concilio Vaticano II</a:t>
            </a:r>
            <a:r>
              <a:rPr lang="it-IT" altLang="it-IT" smtClean="0"/>
              <a:t/>
            </a:r>
            <a:br>
              <a:rPr lang="it-IT" altLang="it-IT" smtClean="0"/>
            </a:br>
            <a:r>
              <a:rPr lang="it-IT" altLang="it-IT" sz="4000" smtClean="0">
                <a:solidFill>
                  <a:srgbClr val="FF0000"/>
                </a:solidFill>
              </a:rPr>
              <a:t>Gaudium et Spes</a:t>
            </a:r>
          </a:p>
        </p:txBody>
      </p:sp>
      <p:sp>
        <p:nvSpPr>
          <p:cNvPr id="21507" name="Segnaposto contenuto 2"/>
          <p:cNvSpPr>
            <a:spLocks noGrp="1"/>
          </p:cNvSpPr>
          <p:nvPr>
            <p:ph idx="1"/>
          </p:nvPr>
        </p:nvSpPr>
        <p:spPr/>
        <p:txBody>
          <a:bodyPr/>
          <a:lstStyle/>
          <a:p>
            <a:r>
              <a:rPr lang="it-IT" altLang="it-IT" smtClean="0"/>
              <a:t>« L'esercizio dell'autorità politica, sia da parte della comunità come tale, sia da parte degli organismi che rappresentano lo Stato, deve sempre svolgersi nell'ambito dell'ordine morale, per il conseguimento del bene comune (ma concepito in forma dinamica), secondo le norme di un ordine giuridico già definito o da definire. Allora i cittadini sono obbligati in coscienza ad obbedire» (n.74)</a:t>
            </a: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olo 1"/>
          <p:cNvSpPr>
            <a:spLocks noGrp="1"/>
          </p:cNvSpPr>
          <p:nvPr>
            <p:ph type="title"/>
          </p:nvPr>
        </p:nvSpPr>
        <p:spPr/>
        <p:txBody>
          <a:bodyPr/>
          <a:lstStyle/>
          <a:p>
            <a:r>
              <a:rPr lang="it-IT" altLang="it-IT" smtClean="0"/>
              <a:t>Centesimus Annus</a:t>
            </a:r>
            <a:br>
              <a:rPr lang="it-IT" altLang="it-IT" smtClean="0"/>
            </a:br>
            <a:r>
              <a:rPr lang="it-IT" altLang="it-IT" sz="2800" i="1" smtClean="0"/>
              <a:t>Giovanni Paolo II 1991</a:t>
            </a:r>
          </a:p>
        </p:txBody>
      </p:sp>
      <p:sp>
        <p:nvSpPr>
          <p:cNvPr id="22531" name="Segnaposto contenuto 2"/>
          <p:cNvSpPr>
            <a:spLocks noGrp="1"/>
          </p:cNvSpPr>
          <p:nvPr>
            <p:ph idx="1"/>
          </p:nvPr>
        </p:nvSpPr>
        <p:spPr/>
        <p:txBody>
          <a:bodyPr/>
          <a:lstStyle/>
          <a:p>
            <a:r>
              <a:rPr lang="it-IT" altLang="it-IT" sz="2800" smtClean="0"/>
              <a:t>«Oggi si tende ad affermare  che l’agnosticismo e il relativismo scettico sono la filosofia e l’atteggiamento fondamentale  rispondenti alle forme politiche democratiche […] Se non esiste nessuna verità ultima la quale guida e orienta  l’azione politica, allora le idee e le convinzioni  possono essere facilmente strumentalizzate per fini di potere. Una democrazia  senza valori si converte facilmente in un totalitarismo aperto oppure subdolo, come dimostra la storia» (n.46)</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it-IT" altLang="it-IT" sz="4000" smtClean="0"/>
              <a:t>IL DISCREDITO DELLA POLITICA</a:t>
            </a:r>
          </a:p>
        </p:txBody>
      </p:sp>
      <p:sp>
        <p:nvSpPr>
          <p:cNvPr id="4099" name="Rectangle 3"/>
          <p:cNvSpPr>
            <a:spLocks noGrp="1" noChangeArrowheads="1"/>
          </p:cNvSpPr>
          <p:nvPr>
            <p:ph type="body" idx="1"/>
          </p:nvPr>
        </p:nvSpPr>
        <p:spPr/>
        <p:txBody>
          <a:bodyPr/>
          <a:lstStyle/>
          <a:p>
            <a:pPr eaLnBrk="1" hangingPunct="1">
              <a:lnSpc>
                <a:spcPct val="90000"/>
              </a:lnSpc>
            </a:pPr>
            <a:r>
              <a:rPr lang="it-IT" altLang="it-IT" smtClean="0"/>
              <a:t>Mai come oggi la politica ha perso la stima da parte dei cittadini</a:t>
            </a:r>
          </a:p>
          <a:p>
            <a:pPr eaLnBrk="1" hangingPunct="1">
              <a:lnSpc>
                <a:spcPct val="90000"/>
              </a:lnSpc>
            </a:pPr>
            <a:r>
              <a:rPr lang="it-IT" altLang="it-IT" smtClean="0"/>
              <a:t>il motivo principale è il comportamento dei politici, cioè di coloro che esercitano a vari livelli il potere politico: la cosiddetta </a:t>
            </a:r>
            <a:r>
              <a:rPr lang="it-IT" altLang="it-IT" smtClean="0">
                <a:solidFill>
                  <a:srgbClr val="FF0000"/>
                </a:solidFill>
              </a:rPr>
              <a:t>CASTA</a:t>
            </a:r>
            <a:endParaRPr lang="it-IT" altLang="it-IT" smtClean="0">
              <a:solidFill>
                <a:schemeClr val="accent2"/>
              </a:solidFill>
            </a:endParaRPr>
          </a:p>
          <a:p>
            <a:pPr eaLnBrk="1" hangingPunct="1">
              <a:lnSpc>
                <a:spcPct val="90000"/>
              </a:lnSpc>
            </a:pPr>
            <a:r>
              <a:rPr lang="it-IT" altLang="it-IT" smtClean="0"/>
              <a:t>E’ così forte la reazione che sono sorti </a:t>
            </a:r>
            <a:r>
              <a:rPr lang="it-IT" altLang="it-IT" smtClean="0">
                <a:solidFill>
                  <a:schemeClr val="accent2"/>
                </a:solidFill>
              </a:rPr>
              <a:t>movimenti politici</a:t>
            </a:r>
            <a:r>
              <a:rPr lang="it-IT" altLang="it-IT" smtClean="0"/>
              <a:t> che  hanno come obiettivo principale la lotta contro questo degrado.</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wipe(down)">
                                      <p:cBhvr>
                                        <p:cTn id="7" dur="500"/>
                                        <p:tgtEl>
                                          <p:spTgt spid="409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099">
                                            <p:txEl>
                                              <p:pRg st="1" end="1"/>
                                            </p:txEl>
                                          </p:spTgt>
                                        </p:tgtEl>
                                        <p:attrNameLst>
                                          <p:attrName>style.visibility</p:attrName>
                                        </p:attrNameLst>
                                      </p:cBhvr>
                                      <p:to>
                                        <p:strVal val="visible"/>
                                      </p:to>
                                    </p:set>
                                    <p:animEffect transition="in" filter="wipe(down)">
                                      <p:cBhvr>
                                        <p:cTn id="12" dur="500"/>
                                        <p:tgtEl>
                                          <p:spTgt spid="409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4099">
                                            <p:txEl>
                                              <p:pRg st="2" end="2"/>
                                            </p:txEl>
                                          </p:spTgt>
                                        </p:tgtEl>
                                        <p:attrNameLst>
                                          <p:attrName>style.visibility</p:attrName>
                                        </p:attrNameLst>
                                      </p:cBhvr>
                                      <p:to>
                                        <p:strVal val="visible"/>
                                      </p:to>
                                    </p:set>
                                    <p:animEffect transition="in" filter="wipe(down)">
                                      <p:cBhvr>
                                        <p:cTn id="17" dur="500"/>
                                        <p:tgtEl>
                                          <p:spTgt spid="409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it-IT" altLang="it-IT" sz="4000" smtClean="0"/>
              <a:t>CARITAS IN VERITATE</a:t>
            </a:r>
            <a:br>
              <a:rPr lang="it-IT" altLang="it-IT" sz="4000" smtClean="0"/>
            </a:br>
            <a:r>
              <a:rPr lang="it-IT" altLang="it-IT" sz="2800" i="1" smtClean="0"/>
              <a:t>Benedetto XVI 2009</a:t>
            </a:r>
          </a:p>
        </p:txBody>
      </p:sp>
      <p:sp>
        <p:nvSpPr>
          <p:cNvPr id="23555" name="Rectangle 3"/>
          <p:cNvSpPr>
            <a:spLocks noGrp="1" noChangeArrowheads="1"/>
          </p:cNvSpPr>
          <p:nvPr>
            <p:ph type="body" idx="1"/>
          </p:nvPr>
        </p:nvSpPr>
        <p:spPr/>
        <p:txBody>
          <a:bodyPr/>
          <a:lstStyle/>
          <a:p>
            <a:pPr eaLnBrk="1" hangingPunct="1">
              <a:buFontTx/>
              <a:buNone/>
            </a:pPr>
            <a:r>
              <a:rPr lang="it-IT" altLang="it-IT" smtClean="0"/>
              <a:t>	</a:t>
            </a:r>
            <a:r>
              <a:rPr lang="it-IT" altLang="it-IT" sz="3600" smtClean="0">
                <a:solidFill>
                  <a:schemeClr val="hlink"/>
                </a:solidFill>
              </a:rPr>
              <a:t>«Lo sviluppo è impossibile senza uomini retti, senza operatori economici  e uomini politici  che vivano fortemente  nelle loro coscienze l’appello  del bene comune. Sono necessarie sia la preparazione personale sia la coerenza morale».  (n.71).</a:t>
            </a: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olo 1"/>
          <p:cNvSpPr>
            <a:spLocks noGrp="1"/>
          </p:cNvSpPr>
          <p:nvPr>
            <p:ph type="title"/>
          </p:nvPr>
        </p:nvSpPr>
        <p:spPr/>
        <p:txBody>
          <a:bodyPr/>
          <a:lstStyle/>
          <a:p>
            <a:r>
              <a:rPr lang="it-IT" altLang="it-IT" smtClean="0"/>
              <a:t>PER LA DISCUSSIONE</a:t>
            </a:r>
          </a:p>
        </p:txBody>
      </p:sp>
      <p:sp>
        <p:nvSpPr>
          <p:cNvPr id="3" name="Segnaposto contenuto 2"/>
          <p:cNvSpPr>
            <a:spLocks noGrp="1"/>
          </p:cNvSpPr>
          <p:nvPr>
            <p:ph idx="1"/>
          </p:nvPr>
        </p:nvSpPr>
        <p:spPr/>
        <p:txBody>
          <a:bodyPr/>
          <a:lstStyle/>
          <a:p>
            <a:pPr>
              <a:defRPr/>
            </a:pPr>
            <a:r>
              <a:rPr lang="it-IT" dirty="0" smtClean="0"/>
              <a:t>Giusto, ma in pratica impossibile!</a:t>
            </a:r>
          </a:p>
          <a:p>
            <a:pPr>
              <a:defRPr/>
            </a:pPr>
            <a:r>
              <a:rPr lang="it-IT" dirty="0" smtClean="0"/>
              <a:t>La politica è l’arte del possibile:</a:t>
            </a:r>
          </a:p>
          <a:p>
            <a:pPr marL="0" indent="0">
              <a:buFontTx/>
              <a:buNone/>
              <a:defRPr/>
            </a:pPr>
            <a:r>
              <a:rPr lang="it-IT" dirty="0"/>
              <a:t>	</a:t>
            </a:r>
            <a:r>
              <a:rPr lang="it-IT" dirty="0" smtClean="0"/>
              <a:t> </a:t>
            </a:r>
            <a:r>
              <a:rPr lang="it-IT" sz="2800" dirty="0" smtClean="0"/>
              <a:t>necessario il compromesso ?</a:t>
            </a:r>
          </a:p>
          <a:p>
            <a:pPr>
              <a:buFont typeface="Wingdings" panose="05000000000000000000" pitchFamily="2" charset="2"/>
              <a:buChar char="§"/>
              <a:defRPr/>
            </a:pPr>
            <a:r>
              <a:rPr lang="it-IT" dirty="0" smtClean="0"/>
              <a:t>Vita </a:t>
            </a:r>
            <a:r>
              <a:rPr lang="it-IT" dirty="0"/>
              <a:t>privata e vita pubblica del politico</a:t>
            </a:r>
          </a:p>
          <a:p>
            <a:pPr>
              <a:defRPr/>
            </a:pPr>
            <a:r>
              <a:rPr lang="it-IT" dirty="0" smtClean="0"/>
              <a:t>Il relativismo odierno</a:t>
            </a:r>
            <a:endParaRPr lang="it-IT" dirty="0"/>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it-IT" altLang="it-IT" sz="3200" smtClean="0"/>
              <a:t/>
            </a:r>
            <a:br>
              <a:rPr lang="it-IT" altLang="it-IT" sz="3200" smtClean="0"/>
            </a:br>
            <a:r>
              <a:rPr lang="it-IT" altLang="it-IT" sz="3600" smtClean="0"/>
              <a:t>Obiezione: impossibile!</a:t>
            </a:r>
          </a:p>
        </p:txBody>
      </p:sp>
      <p:sp>
        <p:nvSpPr>
          <p:cNvPr id="25603" name="Rectangle 3"/>
          <p:cNvSpPr>
            <a:spLocks noGrp="1" noChangeArrowheads="1"/>
          </p:cNvSpPr>
          <p:nvPr>
            <p:ph type="body" idx="1"/>
          </p:nvPr>
        </p:nvSpPr>
        <p:spPr/>
        <p:txBody>
          <a:bodyPr/>
          <a:lstStyle/>
          <a:p>
            <a:pPr eaLnBrk="1" hangingPunct="1"/>
            <a:r>
              <a:rPr lang="it-IT" altLang="it-IT" sz="2800" smtClean="0"/>
              <a:t>In politica bisognerebbe seguire le norme morali, </a:t>
            </a:r>
            <a:r>
              <a:rPr lang="it-IT" altLang="it-IT" sz="2800" smtClean="0">
                <a:solidFill>
                  <a:schemeClr val="accent2"/>
                </a:solidFill>
              </a:rPr>
              <a:t>ma in pratica è  impossibile (Machiavelli)</a:t>
            </a:r>
          </a:p>
          <a:p>
            <a:pPr marL="857250" lvl="2" indent="0" eaLnBrk="1" hangingPunct="1">
              <a:buFontTx/>
              <a:buNone/>
            </a:pPr>
            <a:r>
              <a:rPr lang="it-IT" altLang="it-IT" smtClean="0"/>
              <a:t>sia a livello personale sia a livello di realizzazioni politiche</a:t>
            </a:r>
          </a:p>
          <a:p>
            <a:pPr lvl="1" eaLnBrk="1" hangingPunct="1"/>
            <a:endParaRPr lang="it-IT" altLang="it-IT" smtClean="0"/>
          </a:p>
          <a:p>
            <a:pPr eaLnBrk="1" hangingPunct="1"/>
            <a:r>
              <a:rPr lang="it-IT" altLang="it-IT" sz="2800" smtClean="0"/>
              <a:t>L’impossibilità spesso </a:t>
            </a:r>
            <a:r>
              <a:rPr lang="it-IT" altLang="it-IT" sz="2800" smtClean="0">
                <a:solidFill>
                  <a:schemeClr val="accent2"/>
                </a:solidFill>
              </a:rPr>
              <a:t>è solo apparente</a:t>
            </a:r>
            <a:r>
              <a:rPr lang="it-IT" altLang="it-IT" sz="2800" smtClean="0"/>
              <a:t>: una scusa per la </a:t>
            </a:r>
            <a:r>
              <a:rPr lang="it-IT" altLang="it-IT" sz="2800" smtClean="0">
                <a:solidFill>
                  <a:srgbClr val="FF3300"/>
                </a:solidFill>
              </a:rPr>
              <a:t>mancanza di coraggio</a:t>
            </a:r>
            <a:r>
              <a:rPr lang="it-IT" altLang="it-IT" sz="2800" smtClean="0"/>
              <a:t> di essere coerenti </a:t>
            </a:r>
          </a:p>
          <a:p>
            <a:pPr eaLnBrk="1" hangingPunct="1"/>
            <a:endParaRPr lang="it-IT" altLang="it-IT" sz="2800" smtClean="0">
              <a:solidFill>
                <a:srgbClr val="FF3300"/>
              </a:solidFill>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68313" y="260350"/>
            <a:ext cx="8229600" cy="1143000"/>
          </a:xfrm>
        </p:spPr>
        <p:txBody>
          <a:bodyPr/>
          <a:lstStyle/>
          <a:p>
            <a:pPr eaLnBrk="1" hangingPunct="1"/>
            <a:r>
              <a:rPr lang="it-IT" altLang="it-IT" sz="4000" smtClean="0"/>
              <a:t>IL COMPROMESSO</a:t>
            </a:r>
          </a:p>
        </p:txBody>
      </p:sp>
      <p:sp>
        <p:nvSpPr>
          <p:cNvPr id="19459" name="Rectangle 3"/>
          <p:cNvSpPr>
            <a:spLocks noGrp="1" noChangeArrowheads="1"/>
          </p:cNvSpPr>
          <p:nvPr>
            <p:ph type="body" idx="1"/>
          </p:nvPr>
        </p:nvSpPr>
        <p:spPr/>
        <p:txBody>
          <a:bodyPr/>
          <a:lstStyle/>
          <a:p>
            <a:pPr eaLnBrk="1" hangingPunct="1">
              <a:defRPr/>
            </a:pPr>
            <a:r>
              <a:rPr lang="it-IT" altLang="it-IT" sz="2400" dirty="0" smtClean="0">
                <a:solidFill>
                  <a:srgbClr val="FF0000"/>
                </a:solidFill>
              </a:rPr>
              <a:t>Tuttavia</a:t>
            </a:r>
            <a:r>
              <a:rPr lang="it-IT" altLang="it-IT" sz="2400" dirty="0" smtClean="0"/>
              <a:t> ci sono in politica situazioni difficili  in cui  sembra impossibile  osservare valori etici. </a:t>
            </a:r>
            <a:r>
              <a:rPr lang="it-IT" altLang="it-IT" sz="2400" dirty="0"/>
              <a:t>S</a:t>
            </a:r>
            <a:r>
              <a:rPr lang="it-IT" altLang="it-IT" sz="2400" dirty="0" smtClean="0"/>
              <a:t>i pone il problema  del </a:t>
            </a:r>
            <a:r>
              <a:rPr lang="it-IT" altLang="it-IT" sz="2400" dirty="0" smtClean="0">
                <a:solidFill>
                  <a:schemeClr val="accent2"/>
                </a:solidFill>
              </a:rPr>
              <a:t>COMPROMESSO: è ammissibile?</a:t>
            </a:r>
          </a:p>
          <a:p>
            <a:pPr eaLnBrk="1" hangingPunct="1">
              <a:defRPr/>
            </a:pPr>
            <a:r>
              <a:rPr lang="it-IT" altLang="it-IT" sz="1800" dirty="0" smtClean="0">
                <a:solidFill>
                  <a:schemeClr val="accent2"/>
                </a:solidFill>
              </a:rPr>
              <a:t>DISTINGUIAMO:</a:t>
            </a:r>
            <a:endParaRPr lang="it-IT" altLang="it-IT" sz="1800" dirty="0" smtClean="0">
              <a:solidFill>
                <a:srgbClr val="FF0000"/>
              </a:solidFill>
            </a:endParaRPr>
          </a:p>
          <a:p>
            <a:pPr lvl="1" eaLnBrk="1" hangingPunct="1">
              <a:defRPr/>
            </a:pPr>
            <a:r>
              <a:rPr lang="it-IT" altLang="it-IT" sz="2000" b="1" dirty="0" smtClean="0">
                <a:solidFill>
                  <a:srgbClr val="FF0000"/>
                </a:solidFill>
              </a:rPr>
              <a:t>Basso compromesso</a:t>
            </a:r>
            <a:r>
              <a:rPr lang="it-IT" altLang="it-IT" sz="2000" dirty="0" smtClean="0">
                <a:solidFill>
                  <a:srgbClr val="FF0000"/>
                </a:solidFill>
              </a:rPr>
              <a:t>: </a:t>
            </a:r>
            <a:r>
              <a:rPr lang="it-IT" altLang="it-IT" sz="2000" dirty="0" smtClean="0"/>
              <a:t>si ha quando di fronte alle difficoltà o agli interessi, </a:t>
            </a:r>
            <a:r>
              <a:rPr lang="it-IT" altLang="it-IT" sz="2000" dirty="0" smtClean="0">
                <a:solidFill>
                  <a:schemeClr val="accent2"/>
                </a:solidFill>
              </a:rPr>
              <a:t>si abbandonano </a:t>
            </a:r>
            <a:r>
              <a:rPr lang="it-IT" altLang="it-IT" sz="2000" dirty="0" smtClean="0"/>
              <a:t>i valori </a:t>
            </a:r>
          </a:p>
          <a:p>
            <a:pPr lvl="1" eaLnBrk="1" hangingPunct="1">
              <a:defRPr/>
            </a:pPr>
            <a:r>
              <a:rPr lang="it-IT" altLang="it-IT" sz="2000" b="1" dirty="0" smtClean="0">
                <a:solidFill>
                  <a:srgbClr val="FF0000"/>
                </a:solidFill>
              </a:rPr>
              <a:t>Alto compromesso</a:t>
            </a:r>
            <a:r>
              <a:rPr lang="it-IT" altLang="it-IT" sz="2000" dirty="0" smtClean="0">
                <a:solidFill>
                  <a:srgbClr val="FF0000"/>
                </a:solidFill>
              </a:rPr>
              <a:t>:</a:t>
            </a:r>
            <a:r>
              <a:rPr lang="it-IT" altLang="it-IT" sz="2000" dirty="0" smtClean="0"/>
              <a:t> si ha quando di fronte alle difficoltà spesso insuperabili non si abbandonano i valori ma si attuano solo parzialmente (quindi si accetta qualcosa di contrario)  </a:t>
            </a:r>
            <a:r>
              <a:rPr lang="it-IT" altLang="it-IT" sz="2000" dirty="0" smtClean="0">
                <a:solidFill>
                  <a:srgbClr val="FF0000"/>
                </a:solidFill>
              </a:rPr>
              <a:t>ma nello stesso tempo si continua a lottare con tutte le forze per una loro realizzazione sempre più perfetta</a:t>
            </a:r>
            <a:r>
              <a:rPr lang="it-IT" altLang="it-IT" sz="2000" dirty="0" smtClean="0">
                <a:solidFill>
                  <a:schemeClr val="hlink"/>
                </a:solidFill>
              </a:rPr>
              <a:t> </a:t>
            </a:r>
          </a:p>
          <a:p>
            <a:pPr lvl="2" eaLnBrk="1" hangingPunct="1">
              <a:defRPr/>
            </a:pPr>
            <a:r>
              <a:rPr lang="it-IT" altLang="it-IT" sz="1600" dirty="0" smtClean="0">
                <a:solidFill>
                  <a:schemeClr val="accent2"/>
                </a:solidFill>
              </a:rPr>
              <a:t>Politica: l’arte del </a:t>
            </a:r>
            <a:r>
              <a:rPr lang="it-IT" altLang="it-IT" sz="1800" dirty="0" smtClean="0">
                <a:solidFill>
                  <a:schemeClr val="accent2"/>
                </a:solidFill>
              </a:rPr>
              <a:t>possibile</a:t>
            </a:r>
          </a:p>
          <a:p>
            <a:pPr lvl="2" eaLnBrk="1" hangingPunct="1">
              <a:defRPr/>
            </a:pPr>
            <a:r>
              <a:rPr lang="it-IT" altLang="it-IT" sz="1800" dirty="0" smtClean="0"/>
              <a:t>A</a:t>
            </a:r>
            <a:r>
              <a:rPr lang="it-IT" altLang="it-IT" sz="1800" dirty="0"/>
              <a:t>. Moro proponeva come regola di comportamento  politico </a:t>
            </a:r>
            <a:r>
              <a:rPr lang="it-IT" altLang="it-IT" sz="1800" b="1" dirty="0">
                <a:solidFill>
                  <a:schemeClr val="accent2"/>
                </a:solidFill>
              </a:rPr>
              <a:t>il principio del non appagamento</a:t>
            </a:r>
          </a:p>
          <a:p>
            <a:pPr eaLnBrk="1" hangingPunct="1">
              <a:defRPr/>
            </a:pPr>
            <a:endParaRPr lang="it-IT" altLang="it-IT" sz="2800" dirty="0"/>
          </a:p>
          <a:p>
            <a:pPr lvl="2" eaLnBrk="1" hangingPunct="1">
              <a:defRPr/>
            </a:pPr>
            <a:endParaRPr lang="it-IT" altLang="it-IT" sz="1600" dirty="0" smtClean="0">
              <a:solidFill>
                <a:schemeClr val="accent2"/>
              </a:solidFill>
            </a:endParaRPr>
          </a:p>
          <a:p>
            <a:pPr marL="800100" lvl="2" indent="0" eaLnBrk="1" hangingPunct="1">
              <a:buFontTx/>
              <a:buNone/>
              <a:defRPr/>
            </a:pPr>
            <a:r>
              <a:rPr lang="it-IT" altLang="it-IT" sz="1200" dirty="0" smtClean="0"/>
              <a:t>	</a:t>
            </a:r>
            <a:endParaRPr lang="it-IT" altLang="it-IT" sz="2800"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9459">
                                            <p:txEl>
                                              <p:pRg st="0" end="0"/>
                                            </p:txEl>
                                          </p:spTgt>
                                        </p:tgtEl>
                                        <p:attrNameLst>
                                          <p:attrName>style.visibility</p:attrName>
                                        </p:attrNameLst>
                                      </p:cBhvr>
                                      <p:to>
                                        <p:strVal val="visible"/>
                                      </p:to>
                                    </p:set>
                                    <p:animEffect transition="in" filter="fade">
                                      <p:cBhvr>
                                        <p:cTn id="7" dur="1000"/>
                                        <p:tgtEl>
                                          <p:spTgt spid="19459">
                                            <p:txEl>
                                              <p:pRg st="0" end="0"/>
                                            </p:txEl>
                                          </p:spTgt>
                                        </p:tgtEl>
                                      </p:cBhvr>
                                    </p:animEffect>
                                    <p:anim calcmode="lin" valueType="num">
                                      <p:cBhvr>
                                        <p:cTn id="8" dur="1000" fill="hold"/>
                                        <p:tgtEl>
                                          <p:spTgt spid="1945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9459">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9459">
                                            <p:txEl>
                                              <p:pRg st="2" end="2"/>
                                            </p:txEl>
                                          </p:spTgt>
                                        </p:tgtEl>
                                        <p:attrNameLst>
                                          <p:attrName>style.visibility</p:attrName>
                                        </p:attrNameLst>
                                      </p:cBhvr>
                                      <p:to>
                                        <p:strVal val="visible"/>
                                      </p:to>
                                    </p:set>
                                    <p:animEffect transition="in" filter="fade">
                                      <p:cBhvr>
                                        <p:cTn id="12" dur="1000"/>
                                        <p:tgtEl>
                                          <p:spTgt spid="19459">
                                            <p:txEl>
                                              <p:pRg st="2" end="2"/>
                                            </p:txEl>
                                          </p:spTgt>
                                        </p:tgtEl>
                                      </p:cBhvr>
                                    </p:animEffect>
                                    <p:anim calcmode="lin" valueType="num">
                                      <p:cBhvr>
                                        <p:cTn id="13" dur="1000" fill="hold"/>
                                        <p:tgtEl>
                                          <p:spTgt spid="19459">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19459">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19459">
                                            <p:txEl>
                                              <p:pRg st="3" end="3"/>
                                            </p:txEl>
                                          </p:spTgt>
                                        </p:tgtEl>
                                        <p:attrNameLst>
                                          <p:attrName>style.visibility</p:attrName>
                                        </p:attrNameLst>
                                      </p:cBhvr>
                                      <p:to>
                                        <p:strVal val="visible"/>
                                      </p:to>
                                    </p:set>
                                    <p:animEffect transition="in" filter="fade">
                                      <p:cBhvr>
                                        <p:cTn id="17" dur="1000"/>
                                        <p:tgtEl>
                                          <p:spTgt spid="19459">
                                            <p:txEl>
                                              <p:pRg st="3" end="3"/>
                                            </p:txEl>
                                          </p:spTgt>
                                        </p:tgtEl>
                                      </p:cBhvr>
                                    </p:animEffect>
                                    <p:anim calcmode="lin" valueType="num">
                                      <p:cBhvr>
                                        <p:cTn id="18" dur="1000" fill="hold"/>
                                        <p:tgtEl>
                                          <p:spTgt spid="19459">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19459">
                                            <p:txEl>
                                              <p:pRg st="3" end="3"/>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19459">
                                            <p:txEl>
                                              <p:pRg st="4" end="4"/>
                                            </p:txEl>
                                          </p:spTgt>
                                        </p:tgtEl>
                                        <p:attrNameLst>
                                          <p:attrName>style.visibility</p:attrName>
                                        </p:attrNameLst>
                                      </p:cBhvr>
                                      <p:to>
                                        <p:strVal val="visible"/>
                                      </p:to>
                                    </p:set>
                                    <p:animEffect transition="in" filter="fade">
                                      <p:cBhvr>
                                        <p:cTn id="22" dur="1000"/>
                                        <p:tgtEl>
                                          <p:spTgt spid="19459">
                                            <p:txEl>
                                              <p:pRg st="4" end="4"/>
                                            </p:txEl>
                                          </p:spTgt>
                                        </p:tgtEl>
                                      </p:cBhvr>
                                    </p:animEffect>
                                    <p:anim calcmode="lin" valueType="num">
                                      <p:cBhvr>
                                        <p:cTn id="23" dur="1000" fill="hold"/>
                                        <p:tgtEl>
                                          <p:spTgt spid="19459">
                                            <p:txEl>
                                              <p:pRg st="4" end="4"/>
                                            </p:txEl>
                                          </p:spTgt>
                                        </p:tgtEl>
                                        <p:attrNameLst>
                                          <p:attrName>ppt_x</p:attrName>
                                        </p:attrNameLst>
                                      </p:cBhvr>
                                      <p:tavLst>
                                        <p:tav tm="0">
                                          <p:val>
                                            <p:strVal val="#ppt_x"/>
                                          </p:val>
                                        </p:tav>
                                        <p:tav tm="100000">
                                          <p:val>
                                            <p:strVal val="#ppt_x"/>
                                          </p:val>
                                        </p:tav>
                                      </p:tavLst>
                                    </p:anim>
                                    <p:anim calcmode="lin" valueType="num">
                                      <p:cBhvr>
                                        <p:cTn id="24" dur="1000" fill="hold"/>
                                        <p:tgtEl>
                                          <p:spTgt spid="19459">
                                            <p:txEl>
                                              <p:pRg st="4" end="4"/>
                                            </p:txEl>
                                          </p:spTgt>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19459">
                                            <p:txEl>
                                              <p:pRg st="5" end="5"/>
                                            </p:txEl>
                                          </p:spTgt>
                                        </p:tgtEl>
                                        <p:attrNameLst>
                                          <p:attrName>style.visibility</p:attrName>
                                        </p:attrNameLst>
                                      </p:cBhvr>
                                      <p:to>
                                        <p:strVal val="visible"/>
                                      </p:to>
                                    </p:set>
                                    <p:animEffect transition="in" filter="fade">
                                      <p:cBhvr>
                                        <p:cTn id="27" dur="1000"/>
                                        <p:tgtEl>
                                          <p:spTgt spid="19459">
                                            <p:txEl>
                                              <p:pRg st="5" end="5"/>
                                            </p:txEl>
                                          </p:spTgt>
                                        </p:tgtEl>
                                      </p:cBhvr>
                                    </p:animEffect>
                                    <p:anim calcmode="lin" valueType="num">
                                      <p:cBhvr>
                                        <p:cTn id="28" dur="1000" fill="hold"/>
                                        <p:tgtEl>
                                          <p:spTgt spid="19459">
                                            <p:txEl>
                                              <p:pRg st="5" end="5"/>
                                            </p:txEl>
                                          </p:spTgt>
                                        </p:tgtEl>
                                        <p:attrNameLst>
                                          <p:attrName>ppt_x</p:attrName>
                                        </p:attrNameLst>
                                      </p:cBhvr>
                                      <p:tavLst>
                                        <p:tav tm="0">
                                          <p:val>
                                            <p:strVal val="#ppt_x"/>
                                          </p:val>
                                        </p:tav>
                                        <p:tav tm="100000">
                                          <p:val>
                                            <p:strVal val="#ppt_x"/>
                                          </p:val>
                                        </p:tav>
                                      </p:tavLst>
                                    </p:anim>
                                    <p:anim calcmode="lin" valueType="num">
                                      <p:cBhvr>
                                        <p:cTn id="29" dur="1000" fill="hold"/>
                                        <p:tgtEl>
                                          <p:spTgt spid="19459">
                                            <p:txEl>
                                              <p:pRg st="5" end="5"/>
                                            </p:txEl>
                                          </p:spTgt>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p:stCondLst>
                                    <p:cond delay="0"/>
                                  </p:stCondLst>
                                  <p:childTnLst>
                                    <p:set>
                                      <p:cBhvr>
                                        <p:cTn id="31" dur="1" fill="hold">
                                          <p:stCondLst>
                                            <p:cond delay="0"/>
                                          </p:stCondLst>
                                        </p:cTn>
                                        <p:tgtEl>
                                          <p:spTgt spid="19459">
                                            <p:txEl>
                                              <p:pRg st="8" end="8"/>
                                            </p:txEl>
                                          </p:spTgt>
                                        </p:tgtEl>
                                        <p:attrNameLst>
                                          <p:attrName>style.visibility</p:attrName>
                                        </p:attrNameLst>
                                      </p:cBhvr>
                                      <p:to>
                                        <p:strVal val="visible"/>
                                      </p:to>
                                    </p:set>
                                    <p:animEffect transition="in" filter="fade">
                                      <p:cBhvr>
                                        <p:cTn id="32" dur="1000"/>
                                        <p:tgtEl>
                                          <p:spTgt spid="19459">
                                            <p:txEl>
                                              <p:pRg st="8" end="8"/>
                                            </p:txEl>
                                          </p:spTgt>
                                        </p:tgtEl>
                                      </p:cBhvr>
                                    </p:animEffect>
                                    <p:anim calcmode="lin" valueType="num">
                                      <p:cBhvr>
                                        <p:cTn id="33" dur="1000" fill="hold"/>
                                        <p:tgtEl>
                                          <p:spTgt spid="19459">
                                            <p:txEl>
                                              <p:pRg st="8" end="8"/>
                                            </p:txEl>
                                          </p:spTgt>
                                        </p:tgtEl>
                                        <p:attrNameLst>
                                          <p:attrName>ppt_x</p:attrName>
                                        </p:attrNameLst>
                                      </p:cBhvr>
                                      <p:tavLst>
                                        <p:tav tm="0">
                                          <p:val>
                                            <p:strVal val="#ppt_x"/>
                                          </p:val>
                                        </p:tav>
                                        <p:tav tm="100000">
                                          <p:val>
                                            <p:strVal val="#ppt_x"/>
                                          </p:val>
                                        </p:tav>
                                      </p:tavLst>
                                    </p:anim>
                                    <p:anim calcmode="lin" valueType="num">
                                      <p:cBhvr>
                                        <p:cTn id="34" dur="1000" fill="hold"/>
                                        <p:tgtEl>
                                          <p:spTgt spid="19459">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1945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468313" y="260350"/>
            <a:ext cx="8229600" cy="1143000"/>
          </a:xfrm>
        </p:spPr>
        <p:txBody>
          <a:bodyPr/>
          <a:lstStyle/>
          <a:p>
            <a:pPr eaLnBrk="1" hangingPunct="1"/>
            <a:r>
              <a:rPr lang="it-IT" altLang="it-IT" b="1" smtClean="0"/>
              <a:t/>
            </a:r>
            <a:br>
              <a:rPr lang="it-IT" altLang="it-IT" b="1" smtClean="0"/>
            </a:br>
            <a:endParaRPr lang="it-IT" altLang="it-IT" b="1" smtClean="0"/>
          </a:p>
        </p:txBody>
      </p:sp>
      <p:sp>
        <p:nvSpPr>
          <p:cNvPr id="17411" name="Rectangle 3"/>
          <p:cNvSpPr>
            <a:spLocks noGrp="1" noChangeArrowheads="1"/>
          </p:cNvSpPr>
          <p:nvPr>
            <p:ph type="body" idx="1"/>
          </p:nvPr>
        </p:nvSpPr>
        <p:spPr>
          <a:xfrm>
            <a:off x="611188" y="1412875"/>
            <a:ext cx="8158162" cy="4752975"/>
          </a:xfrm>
        </p:spPr>
        <p:txBody>
          <a:bodyPr/>
          <a:lstStyle/>
          <a:p>
            <a:pPr marL="342900" lvl="1" indent="-342900" eaLnBrk="1" hangingPunct="1">
              <a:lnSpc>
                <a:spcPct val="80000"/>
              </a:lnSpc>
              <a:buFontTx/>
              <a:buChar char="•"/>
              <a:defRPr/>
            </a:pPr>
            <a:r>
              <a:rPr lang="it-IT" altLang="it-IT" sz="2400" dirty="0" smtClean="0"/>
              <a:t>Leggi morali (valori)</a:t>
            </a:r>
          </a:p>
          <a:p>
            <a:pPr marL="400050" lvl="2" indent="0" eaLnBrk="1" hangingPunct="1">
              <a:lnSpc>
                <a:spcPct val="80000"/>
              </a:lnSpc>
              <a:buFontTx/>
              <a:buNone/>
              <a:defRPr/>
            </a:pPr>
            <a:r>
              <a:rPr lang="it-IT" altLang="it-IT" sz="2000" dirty="0" smtClean="0"/>
              <a:t>quelle comandate dalla coscienza (e da Dio per il credente)</a:t>
            </a:r>
          </a:p>
          <a:p>
            <a:pPr marL="400050" lvl="2" indent="0" eaLnBrk="1" hangingPunct="1">
              <a:lnSpc>
                <a:spcPct val="80000"/>
              </a:lnSpc>
              <a:buFontTx/>
              <a:buNone/>
              <a:defRPr/>
            </a:pPr>
            <a:r>
              <a:rPr lang="it-IT" altLang="it-IT" sz="2000" dirty="0" smtClean="0"/>
              <a:t>esigono </a:t>
            </a:r>
            <a:r>
              <a:rPr lang="it-IT" altLang="it-IT" sz="2000" dirty="0" smtClean="0">
                <a:solidFill>
                  <a:srgbClr val="FF0000"/>
                </a:solidFill>
              </a:rPr>
              <a:t>totale e continua adesione</a:t>
            </a:r>
          </a:p>
          <a:p>
            <a:pPr marL="457200" lvl="1" indent="-457200" eaLnBrk="1" hangingPunct="1">
              <a:lnSpc>
                <a:spcPct val="80000"/>
              </a:lnSpc>
              <a:buFont typeface="Arial" panose="020B0604020202020204" pitchFamily="34" charset="0"/>
              <a:buChar char="•"/>
              <a:defRPr/>
            </a:pPr>
            <a:r>
              <a:rPr lang="it-IT" altLang="it-IT" sz="2400" dirty="0" smtClean="0"/>
              <a:t>Leggi giuridiche (realizzazioni politiche)</a:t>
            </a:r>
          </a:p>
          <a:p>
            <a:pPr marL="400050" lvl="1" indent="0" eaLnBrk="1" hangingPunct="1">
              <a:lnSpc>
                <a:spcPct val="80000"/>
              </a:lnSpc>
              <a:buFontTx/>
              <a:buNone/>
              <a:defRPr/>
            </a:pPr>
            <a:r>
              <a:rPr lang="it-IT" altLang="it-IT" sz="2000" dirty="0" smtClean="0"/>
              <a:t>Quelle che ordinano la vita sociale</a:t>
            </a:r>
          </a:p>
          <a:p>
            <a:pPr marL="457200" lvl="1" indent="0" eaLnBrk="1" hangingPunct="1">
              <a:lnSpc>
                <a:spcPct val="80000"/>
              </a:lnSpc>
              <a:buFontTx/>
              <a:buNone/>
              <a:defRPr/>
            </a:pPr>
            <a:r>
              <a:rPr lang="it-IT" altLang="it-IT" sz="3200" dirty="0">
                <a:solidFill>
                  <a:srgbClr val="FF0000"/>
                </a:solidFill>
              </a:rPr>
              <a:t>Q</a:t>
            </a:r>
            <a:r>
              <a:rPr lang="it-IT" altLang="it-IT" sz="3200" dirty="0" smtClean="0">
                <a:solidFill>
                  <a:srgbClr val="FF0000"/>
                </a:solidFill>
              </a:rPr>
              <a:t>uando si tratta di ordinare la vita sociale secondo i valori </a:t>
            </a:r>
            <a:r>
              <a:rPr lang="it-IT" altLang="it-IT" sz="3200" b="1" dirty="0" smtClean="0">
                <a:solidFill>
                  <a:srgbClr val="FF0000"/>
                </a:solidFill>
              </a:rPr>
              <a:t>non sempre</a:t>
            </a:r>
            <a:r>
              <a:rPr lang="it-IT" altLang="it-IT" sz="3200" dirty="0" smtClean="0">
                <a:solidFill>
                  <a:srgbClr val="FF0000"/>
                </a:solidFill>
              </a:rPr>
              <a:t> </a:t>
            </a:r>
            <a:r>
              <a:rPr lang="it-IT" altLang="it-IT" sz="3200" b="1" dirty="0" smtClean="0">
                <a:solidFill>
                  <a:srgbClr val="FF0000"/>
                </a:solidFill>
              </a:rPr>
              <a:t>è possibile realizzarli al cento </a:t>
            </a:r>
            <a:r>
              <a:rPr lang="it-IT" altLang="it-IT" sz="2400" b="1" dirty="0" smtClean="0">
                <a:solidFill>
                  <a:srgbClr val="FF0000"/>
                </a:solidFill>
              </a:rPr>
              <a:t>per cento</a:t>
            </a:r>
          </a:p>
          <a:p>
            <a:pPr lvl="2" eaLnBrk="1" hangingPunct="1">
              <a:lnSpc>
                <a:spcPct val="80000"/>
              </a:lnSpc>
              <a:defRPr/>
            </a:pPr>
            <a:r>
              <a:rPr lang="it-IT" altLang="it-IT" dirty="0" smtClean="0">
                <a:solidFill>
                  <a:schemeClr val="accent2"/>
                </a:solidFill>
              </a:rPr>
              <a:t>Perché non esistono le condizioni (le risorse, lo stadio di sviluppo…) necessarie</a:t>
            </a:r>
          </a:p>
          <a:p>
            <a:pPr lvl="2" eaLnBrk="1" hangingPunct="1">
              <a:lnSpc>
                <a:spcPct val="80000"/>
              </a:lnSpc>
              <a:defRPr/>
            </a:pPr>
            <a:r>
              <a:rPr lang="it-IT" altLang="it-IT" dirty="0" smtClean="0">
                <a:solidFill>
                  <a:schemeClr val="accent2"/>
                </a:solidFill>
              </a:rPr>
              <a:t>Perché bisogna fare i conti con le forze politiche di differente indirizzo</a:t>
            </a:r>
          </a:p>
        </p:txBody>
      </p:sp>
      <p:sp>
        <p:nvSpPr>
          <p:cNvPr id="27652" name="Rectangle 4"/>
          <p:cNvSpPr>
            <a:spLocks noChangeArrowheads="1"/>
          </p:cNvSpPr>
          <p:nvPr/>
        </p:nvSpPr>
        <p:spPr bwMode="auto">
          <a:xfrm>
            <a:off x="900113" y="333375"/>
            <a:ext cx="7704137" cy="584200"/>
          </a:xfrm>
          <a:prstGeom prst="rect">
            <a:avLst/>
          </a:prstGeom>
          <a:noFill/>
          <a:ln w="9525">
            <a:noFill/>
            <a:miter lim="800000"/>
            <a:headEnd/>
            <a:tailEnd/>
          </a:ln>
          <a:effectLst/>
        </p:spPr>
        <p:txBody>
          <a:bodyPr>
            <a:spAutoFit/>
          </a:bodyPr>
          <a:lstStyle/>
          <a:p>
            <a:r>
              <a:rPr lang="it-IT" altLang="it-IT" sz="3200">
                <a:solidFill>
                  <a:srgbClr val="FF3300"/>
                </a:solidFill>
              </a:rPr>
              <a:t>LEGGI MORALI E LEGGI POLITICHE</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Effect transition="in" filter="wipe(down)">
                                      <p:cBhvr>
                                        <p:cTn id="7" dur="500"/>
                                        <p:tgtEl>
                                          <p:spTgt spid="17411">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17411">
                                            <p:txEl>
                                              <p:pRg st="1" end="1"/>
                                            </p:txEl>
                                          </p:spTgt>
                                        </p:tgtEl>
                                        <p:attrNameLst>
                                          <p:attrName>style.visibility</p:attrName>
                                        </p:attrNameLst>
                                      </p:cBhvr>
                                      <p:to>
                                        <p:strVal val="visible"/>
                                      </p:to>
                                    </p:set>
                                    <p:animEffect transition="in" filter="wipe(down)">
                                      <p:cBhvr>
                                        <p:cTn id="10" dur="500"/>
                                        <p:tgtEl>
                                          <p:spTgt spid="17411">
                                            <p:txEl>
                                              <p:pRg st="1" end="1"/>
                                            </p:txEl>
                                          </p:spTgt>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17411">
                                            <p:txEl>
                                              <p:pRg st="2" end="2"/>
                                            </p:txEl>
                                          </p:spTgt>
                                        </p:tgtEl>
                                        <p:attrNameLst>
                                          <p:attrName>style.visibility</p:attrName>
                                        </p:attrNameLst>
                                      </p:cBhvr>
                                      <p:to>
                                        <p:strVal val="visible"/>
                                      </p:to>
                                    </p:set>
                                    <p:animEffect transition="in" filter="wipe(down)">
                                      <p:cBhvr>
                                        <p:cTn id="13" dur="500"/>
                                        <p:tgtEl>
                                          <p:spTgt spid="17411">
                                            <p:txEl>
                                              <p:pRg st="2" end="2"/>
                                            </p:txEl>
                                          </p:spTgt>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17411">
                                            <p:txEl>
                                              <p:pRg st="3" end="3"/>
                                            </p:txEl>
                                          </p:spTgt>
                                        </p:tgtEl>
                                        <p:attrNameLst>
                                          <p:attrName>style.visibility</p:attrName>
                                        </p:attrNameLst>
                                      </p:cBhvr>
                                      <p:to>
                                        <p:strVal val="visible"/>
                                      </p:to>
                                    </p:set>
                                    <p:animEffect transition="in" filter="wipe(down)">
                                      <p:cBhvr>
                                        <p:cTn id="16" dur="500"/>
                                        <p:tgtEl>
                                          <p:spTgt spid="17411">
                                            <p:txEl>
                                              <p:pRg st="3" end="3"/>
                                            </p:txEl>
                                          </p:spTgt>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17411">
                                            <p:txEl>
                                              <p:pRg st="4" end="4"/>
                                            </p:txEl>
                                          </p:spTgt>
                                        </p:tgtEl>
                                        <p:attrNameLst>
                                          <p:attrName>style.visibility</p:attrName>
                                        </p:attrNameLst>
                                      </p:cBhvr>
                                      <p:to>
                                        <p:strVal val="visible"/>
                                      </p:to>
                                    </p:set>
                                    <p:animEffect transition="in" filter="wipe(down)">
                                      <p:cBhvr>
                                        <p:cTn id="19" dur="500"/>
                                        <p:tgtEl>
                                          <p:spTgt spid="17411">
                                            <p:txEl>
                                              <p:pRg st="4" end="4"/>
                                            </p:txEl>
                                          </p:spTgt>
                                        </p:tgtEl>
                                      </p:cBhvr>
                                    </p:animEffect>
                                  </p:childTnLst>
                                </p:cTn>
                              </p:par>
                              <p:par>
                                <p:cTn id="20" presetID="22" presetClass="entr" presetSubtype="4" fill="hold" grpId="0" nodeType="withEffect">
                                  <p:stCondLst>
                                    <p:cond delay="0"/>
                                  </p:stCondLst>
                                  <p:childTnLst>
                                    <p:set>
                                      <p:cBhvr>
                                        <p:cTn id="21" dur="1" fill="hold">
                                          <p:stCondLst>
                                            <p:cond delay="0"/>
                                          </p:stCondLst>
                                        </p:cTn>
                                        <p:tgtEl>
                                          <p:spTgt spid="17411">
                                            <p:txEl>
                                              <p:pRg st="5" end="5"/>
                                            </p:txEl>
                                          </p:spTgt>
                                        </p:tgtEl>
                                        <p:attrNameLst>
                                          <p:attrName>style.visibility</p:attrName>
                                        </p:attrNameLst>
                                      </p:cBhvr>
                                      <p:to>
                                        <p:strVal val="visible"/>
                                      </p:to>
                                    </p:set>
                                    <p:animEffect transition="in" filter="wipe(down)">
                                      <p:cBhvr>
                                        <p:cTn id="22" dur="500"/>
                                        <p:tgtEl>
                                          <p:spTgt spid="17411">
                                            <p:txEl>
                                              <p:pRg st="5" end="5"/>
                                            </p:txEl>
                                          </p:spTgt>
                                        </p:tgtEl>
                                      </p:cBhvr>
                                    </p:animEffect>
                                  </p:childTnLst>
                                </p:cTn>
                              </p:par>
                              <p:par>
                                <p:cTn id="23" presetID="22" presetClass="entr" presetSubtype="4" fill="hold" grpId="0" nodeType="withEffect">
                                  <p:stCondLst>
                                    <p:cond delay="0"/>
                                  </p:stCondLst>
                                  <p:childTnLst>
                                    <p:set>
                                      <p:cBhvr>
                                        <p:cTn id="24" dur="1" fill="hold">
                                          <p:stCondLst>
                                            <p:cond delay="0"/>
                                          </p:stCondLst>
                                        </p:cTn>
                                        <p:tgtEl>
                                          <p:spTgt spid="17411">
                                            <p:txEl>
                                              <p:pRg st="6" end="6"/>
                                            </p:txEl>
                                          </p:spTgt>
                                        </p:tgtEl>
                                        <p:attrNameLst>
                                          <p:attrName>style.visibility</p:attrName>
                                        </p:attrNameLst>
                                      </p:cBhvr>
                                      <p:to>
                                        <p:strVal val="visible"/>
                                      </p:to>
                                    </p:set>
                                    <p:animEffect transition="in" filter="wipe(down)">
                                      <p:cBhvr>
                                        <p:cTn id="25" dur="500"/>
                                        <p:tgtEl>
                                          <p:spTgt spid="17411">
                                            <p:txEl>
                                              <p:pRg st="6" end="6"/>
                                            </p:txEl>
                                          </p:spTgt>
                                        </p:tgtEl>
                                      </p:cBhvr>
                                    </p:animEffect>
                                  </p:childTnLst>
                                </p:cTn>
                              </p:par>
                              <p:par>
                                <p:cTn id="26" presetID="22" presetClass="entr" presetSubtype="4" fill="hold" grpId="0" nodeType="withEffect">
                                  <p:stCondLst>
                                    <p:cond delay="0"/>
                                  </p:stCondLst>
                                  <p:childTnLst>
                                    <p:set>
                                      <p:cBhvr>
                                        <p:cTn id="27" dur="1" fill="hold">
                                          <p:stCondLst>
                                            <p:cond delay="0"/>
                                          </p:stCondLst>
                                        </p:cTn>
                                        <p:tgtEl>
                                          <p:spTgt spid="17411">
                                            <p:txEl>
                                              <p:pRg st="7" end="7"/>
                                            </p:txEl>
                                          </p:spTgt>
                                        </p:tgtEl>
                                        <p:attrNameLst>
                                          <p:attrName>style.visibility</p:attrName>
                                        </p:attrNameLst>
                                      </p:cBhvr>
                                      <p:to>
                                        <p:strVal val="visible"/>
                                      </p:to>
                                    </p:set>
                                    <p:animEffect transition="in" filter="wipe(down)">
                                      <p:cBhvr>
                                        <p:cTn id="28" dur="500"/>
                                        <p:tgtEl>
                                          <p:spTgt spid="1741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it-IT" altLang="it-IT" sz="3600" b="1" smtClean="0"/>
              <a:t>RELATIVISMO ETICO</a:t>
            </a:r>
          </a:p>
        </p:txBody>
      </p:sp>
      <p:sp>
        <p:nvSpPr>
          <p:cNvPr id="15363" name="Rectangle 3"/>
          <p:cNvSpPr>
            <a:spLocks noGrp="1" noChangeArrowheads="1"/>
          </p:cNvSpPr>
          <p:nvPr>
            <p:ph type="body" idx="1"/>
          </p:nvPr>
        </p:nvSpPr>
        <p:spPr/>
        <p:txBody>
          <a:bodyPr/>
          <a:lstStyle/>
          <a:p>
            <a:pPr eaLnBrk="1" hangingPunct="1">
              <a:lnSpc>
                <a:spcPct val="90000"/>
              </a:lnSpc>
            </a:pPr>
            <a:endParaRPr lang="it-IT" altLang="it-IT" sz="2400" smtClean="0">
              <a:solidFill>
                <a:schemeClr val="hlink"/>
              </a:solidFill>
            </a:endParaRPr>
          </a:p>
          <a:p>
            <a:pPr eaLnBrk="1" hangingPunct="1">
              <a:lnSpc>
                <a:spcPct val="90000"/>
              </a:lnSpc>
            </a:pPr>
            <a:r>
              <a:rPr lang="it-IT" altLang="it-IT" sz="2000" smtClean="0"/>
              <a:t>È diffusa oggi la convinzione che è impossibile raggiungere una unità in campo etico: </a:t>
            </a:r>
            <a:r>
              <a:rPr lang="it-IT" altLang="it-IT" sz="2000" smtClean="0">
                <a:solidFill>
                  <a:schemeClr val="accent2"/>
                </a:solidFill>
              </a:rPr>
              <a:t>relativismo etico</a:t>
            </a:r>
            <a:r>
              <a:rPr lang="it-IT" altLang="it-IT" sz="2000" smtClean="0">
                <a:solidFill>
                  <a:srgbClr val="FF0000"/>
                </a:solidFill>
              </a:rPr>
              <a:t> </a:t>
            </a:r>
          </a:p>
          <a:p>
            <a:pPr lvl="1" eaLnBrk="1" hangingPunct="1">
              <a:lnSpc>
                <a:spcPct val="90000"/>
              </a:lnSpc>
            </a:pPr>
            <a:r>
              <a:rPr lang="it-IT" altLang="it-IT" sz="2000" smtClean="0">
                <a:solidFill>
                  <a:schemeClr val="hlink"/>
                </a:solidFill>
              </a:rPr>
              <a:t> di fatto</a:t>
            </a:r>
            <a:r>
              <a:rPr lang="it-IT" altLang="it-IT" sz="2000" smtClean="0"/>
              <a:t> esistono  valutazioni </a:t>
            </a:r>
            <a:r>
              <a:rPr lang="it-IT" altLang="it-IT" sz="2000" smtClean="0">
                <a:solidFill>
                  <a:schemeClr val="accent2"/>
                </a:solidFill>
              </a:rPr>
              <a:t>morali diverse e in conflitto</a:t>
            </a:r>
            <a:r>
              <a:rPr lang="it-IT" altLang="it-IT" sz="2000" smtClean="0"/>
              <a:t>, oggi le società sono </a:t>
            </a:r>
            <a:r>
              <a:rPr lang="it-IT" altLang="it-IT" sz="2000" smtClean="0">
                <a:solidFill>
                  <a:schemeClr val="accent2"/>
                </a:solidFill>
              </a:rPr>
              <a:t>pluriculturali e plurietiche. </a:t>
            </a:r>
          </a:p>
          <a:p>
            <a:pPr lvl="2" eaLnBrk="1" hangingPunct="1">
              <a:lnSpc>
                <a:spcPct val="90000"/>
              </a:lnSpc>
              <a:buFontTx/>
              <a:buNone/>
            </a:pPr>
            <a:endParaRPr lang="it-IT" altLang="it-IT" sz="1800" smtClean="0"/>
          </a:p>
          <a:p>
            <a:pPr eaLnBrk="1" hangingPunct="1">
              <a:lnSpc>
                <a:spcPct val="90000"/>
              </a:lnSpc>
            </a:pPr>
            <a:r>
              <a:rPr lang="it-IT" altLang="it-IT" sz="2400" smtClean="0"/>
              <a:t>Quindi anche in politica non si può parlare di </a:t>
            </a:r>
            <a:r>
              <a:rPr lang="it-IT" altLang="it-IT" sz="2400" smtClean="0">
                <a:solidFill>
                  <a:srgbClr val="FF0000"/>
                </a:solidFill>
              </a:rPr>
              <a:t>ideali o valori unici, validi per tutti.</a:t>
            </a:r>
          </a:p>
          <a:p>
            <a:pPr lvl="1" eaLnBrk="1" hangingPunct="1">
              <a:lnSpc>
                <a:spcPct val="90000"/>
              </a:lnSpc>
            </a:pPr>
            <a:r>
              <a:rPr lang="it-IT" altLang="it-IT" sz="2400" smtClean="0"/>
              <a:t>In particolare la </a:t>
            </a:r>
            <a:r>
              <a:rPr lang="it-IT" altLang="it-IT" sz="2400" smtClean="0">
                <a:solidFill>
                  <a:srgbClr val="FF0000"/>
                </a:solidFill>
              </a:rPr>
              <a:t>democrazia </a:t>
            </a:r>
            <a:r>
              <a:rPr lang="it-IT" altLang="it-IT" sz="2400" smtClean="0"/>
              <a:t>è per sua natura relativistica:  vale semplicemente ciò che decide la maggioranza. Chi afferma valori assoluti (come i cattolici) è antidemocratico.</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animEffect transition="in" filter="wipe(down)">
                                      <p:cBhvr>
                                        <p:cTn id="7" dur="500"/>
                                        <p:tgtEl>
                                          <p:spTgt spid="15363">
                                            <p:txEl>
                                              <p:pRg st="1" end="1"/>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15363">
                                            <p:txEl>
                                              <p:pRg st="2" end="2"/>
                                            </p:txEl>
                                          </p:spTgt>
                                        </p:tgtEl>
                                        <p:attrNameLst>
                                          <p:attrName>style.visibility</p:attrName>
                                        </p:attrNameLst>
                                      </p:cBhvr>
                                      <p:to>
                                        <p:strVal val="visible"/>
                                      </p:to>
                                    </p:set>
                                    <p:animEffect transition="in" filter="wipe(down)">
                                      <p:cBhvr>
                                        <p:cTn id="10" dur="500"/>
                                        <p:tgtEl>
                                          <p:spTgt spid="15363">
                                            <p:txEl>
                                              <p:pRg st="2" end="2"/>
                                            </p:txEl>
                                          </p:spTgt>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15363">
                                            <p:txEl>
                                              <p:pRg st="5" end="5"/>
                                            </p:txEl>
                                          </p:spTgt>
                                        </p:tgtEl>
                                        <p:attrNameLst>
                                          <p:attrName>style.visibility</p:attrName>
                                        </p:attrNameLst>
                                      </p:cBhvr>
                                      <p:to>
                                        <p:strVal val="visible"/>
                                      </p:to>
                                    </p:set>
                                    <p:animEffect transition="in" filter="wipe(down)">
                                      <p:cBhvr>
                                        <p:cTn id="13" dur="500"/>
                                        <p:tgtEl>
                                          <p:spTgt spid="1536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it-IT" altLang="it-IT" smtClean="0"/>
              <a:t>Esigenza di unità</a:t>
            </a:r>
          </a:p>
        </p:txBody>
      </p:sp>
      <p:sp>
        <p:nvSpPr>
          <p:cNvPr id="23555" name="Rectangle 3"/>
          <p:cNvSpPr>
            <a:spLocks noGrp="1" noChangeArrowheads="1"/>
          </p:cNvSpPr>
          <p:nvPr>
            <p:ph type="body" idx="1"/>
          </p:nvPr>
        </p:nvSpPr>
        <p:spPr/>
        <p:txBody>
          <a:bodyPr/>
          <a:lstStyle/>
          <a:p>
            <a:pPr eaLnBrk="1" hangingPunct="1"/>
            <a:r>
              <a:rPr lang="it-IT" altLang="it-IT" sz="2400" smtClean="0">
                <a:solidFill>
                  <a:schemeClr val="accent2"/>
                </a:solidFill>
              </a:rPr>
              <a:t>Di fronte </a:t>
            </a:r>
            <a:r>
              <a:rPr lang="it-IT" altLang="it-IT" sz="2400" smtClean="0">
                <a:solidFill>
                  <a:srgbClr val="FF0000"/>
                </a:solidFill>
              </a:rPr>
              <a:t>al fatto</a:t>
            </a:r>
            <a:r>
              <a:rPr lang="it-IT" altLang="it-IT" sz="2400" smtClean="0">
                <a:solidFill>
                  <a:schemeClr val="accent2"/>
                </a:solidFill>
              </a:rPr>
              <a:t> di un evidente  pluralismo etico, si constata anche:</a:t>
            </a:r>
            <a:r>
              <a:rPr lang="it-IT" altLang="it-IT" sz="2800" b="1" smtClean="0">
                <a:solidFill>
                  <a:schemeClr val="accent2"/>
                </a:solidFill>
              </a:rPr>
              <a:t> </a:t>
            </a:r>
          </a:p>
          <a:p>
            <a:pPr lvl="1" eaLnBrk="1" hangingPunct="1"/>
            <a:r>
              <a:rPr lang="it-IT" altLang="it-IT" sz="2400" smtClean="0">
                <a:solidFill>
                  <a:schemeClr val="hlink"/>
                </a:solidFill>
              </a:rPr>
              <a:t>di fatto</a:t>
            </a:r>
            <a:r>
              <a:rPr lang="it-IT" altLang="it-IT" sz="2400" smtClean="0"/>
              <a:t> esiste anche </a:t>
            </a:r>
            <a:r>
              <a:rPr lang="it-IT" altLang="it-IT" sz="2400" b="1" smtClean="0">
                <a:solidFill>
                  <a:srgbClr val="FF0000"/>
                </a:solidFill>
              </a:rPr>
              <a:t>un dibattito e un confronto tra posizioni diverse  segno della esigenza dell’unità</a:t>
            </a:r>
          </a:p>
          <a:p>
            <a:pPr lvl="1" eaLnBrk="1" hangingPunct="1"/>
            <a:r>
              <a:rPr lang="it-IT" altLang="it-IT" sz="2400" smtClean="0">
                <a:solidFill>
                  <a:schemeClr val="hlink"/>
                </a:solidFill>
              </a:rPr>
              <a:t>di fatto</a:t>
            </a:r>
            <a:r>
              <a:rPr lang="it-IT" altLang="it-IT" sz="2400" smtClean="0"/>
              <a:t> </a:t>
            </a:r>
            <a:r>
              <a:rPr lang="it-IT" altLang="it-IT" sz="2400" smtClean="0">
                <a:solidFill>
                  <a:schemeClr val="accent2"/>
                </a:solidFill>
              </a:rPr>
              <a:t>la convivenza è impossibile</a:t>
            </a:r>
            <a:r>
              <a:rPr lang="it-IT" altLang="it-IT" sz="2400" smtClean="0"/>
              <a:t> senza una </a:t>
            </a:r>
            <a:r>
              <a:rPr lang="it-IT" altLang="it-IT" sz="2400" b="1" smtClean="0">
                <a:solidFill>
                  <a:srgbClr val="FF3300"/>
                </a:solidFill>
              </a:rPr>
              <a:t>qualche unità</a:t>
            </a:r>
            <a:r>
              <a:rPr lang="it-IT" altLang="it-IT" sz="2400" b="1" smtClean="0"/>
              <a:t> </a:t>
            </a:r>
            <a:r>
              <a:rPr lang="it-IT" altLang="it-IT" sz="2400" b="1" smtClean="0">
                <a:solidFill>
                  <a:srgbClr val="FF0000"/>
                </a:solidFill>
              </a:rPr>
              <a:t>etica </a:t>
            </a:r>
            <a:r>
              <a:rPr lang="it-IT" altLang="it-IT" sz="2400" b="1" smtClean="0">
                <a:solidFill>
                  <a:srgbClr val="FF3300"/>
                </a:solidFill>
              </a:rPr>
              <a:t>come base della società</a:t>
            </a:r>
          </a:p>
          <a:p>
            <a:pPr eaLnBrk="1" hangingPunct="1"/>
            <a:r>
              <a:rPr lang="it-IT" altLang="it-IT" sz="2800" b="1" smtClean="0">
                <a:solidFill>
                  <a:srgbClr val="FF3300"/>
                </a:solidFill>
              </a:rPr>
              <a:t>Per cui bisogna ammettere la possibilità di individuare anche in politica ciò che è bene  da perseguire con ogni sforzo e ciò che è male da rifiutare</a:t>
            </a:r>
          </a:p>
          <a:p>
            <a:pPr lvl="1" eaLnBrk="1" hangingPunct="1"/>
            <a:endParaRPr lang="it-IT" altLang="it-IT" b="1" smtClean="0">
              <a:solidFill>
                <a:schemeClr val="accent2"/>
              </a:solidFill>
            </a:endParaRPr>
          </a:p>
          <a:p>
            <a:pPr eaLnBrk="1" hangingPunct="1"/>
            <a:endParaRPr lang="it-IT" altLang="it-IT" sz="2800" smtClean="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3555">
                                            <p:txEl>
                                              <p:pRg st="0" end="0"/>
                                            </p:txEl>
                                          </p:spTgt>
                                        </p:tgtEl>
                                        <p:attrNameLst>
                                          <p:attrName>style.visibility</p:attrName>
                                        </p:attrNameLst>
                                      </p:cBhvr>
                                      <p:to>
                                        <p:strVal val="visible"/>
                                      </p:to>
                                    </p:set>
                                    <p:animEffect transition="in" filter="wipe(down)">
                                      <p:cBhvr>
                                        <p:cTn id="7" dur="500"/>
                                        <p:tgtEl>
                                          <p:spTgt spid="23555">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3555">
                                            <p:txEl>
                                              <p:pRg st="1" end="1"/>
                                            </p:txEl>
                                          </p:spTgt>
                                        </p:tgtEl>
                                        <p:attrNameLst>
                                          <p:attrName>style.visibility</p:attrName>
                                        </p:attrNameLst>
                                      </p:cBhvr>
                                      <p:to>
                                        <p:strVal val="visible"/>
                                      </p:to>
                                    </p:set>
                                    <p:animEffect transition="in" filter="wipe(down)">
                                      <p:cBhvr>
                                        <p:cTn id="10" dur="500"/>
                                        <p:tgtEl>
                                          <p:spTgt spid="23555">
                                            <p:txEl>
                                              <p:pRg st="1" end="1"/>
                                            </p:txEl>
                                          </p:spTgt>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23555">
                                            <p:txEl>
                                              <p:pRg st="2" end="2"/>
                                            </p:txEl>
                                          </p:spTgt>
                                        </p:tgtEl>
                                        <p:attrNameLst>
                                          <p:attrName>style.visibility</p:attrName>
                                        </p:attrNameLst>
                                      </p:cBhvr>
                                      <p:to>
                                        <p:strVal val="visible"/>
                                      </p:to>
                                    </p:set>
                                    <p:animEffect transition="in" filter="wipe(down)">
                                      <p:cBhvr>
                                        <p:cTn id="13" dur="500"/>
                                        <p:tgtEl>
                                          <p:spTgt spid="23555">
                                            <p:txEl>
                                              <p:pRg st="2" end="2"/>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23555">
                                            <p:txEl>
                                              <p:pRg st="3" end="3"/>
                                            </p:txEl>
                                          </p:spTgt>
                                        </p:tgtEl>
                                        <p:attrNameLst>
                                          <p:attrName>style.visibility</p:attrName>
                                        </p:attrNameLst>
                                      </p:cBhvr>
                                      <p:to>
                                        <p:strVal val="visible"/>
                                      </p:to>
                                    </p:set>
                                    <p:animEffect transition="in" filter="wipe(down)">
                                      <p:cBhvr>
                                        <p:cTn id="18" dur="500"/>
                                        <p:tgtEl>
                                          <p:spTgt spid="2355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olo 1"/>
          <p:cNvSpPr>
            <a:spLocks noGrp="1"/>
          </p:cNvSpPr>
          <p:nvPr>
            <p:ph type="title"/>
          </p:nvPr>
        </p:nvSpPr>
        <p:spPr/>
        <p:txBody>
          <a:bodyPr/>
          <a:lstStyle/>
          <a:p>
            <a:pPr eaLnBrk="1" hangingPunct="1"/>
            <a:r>
              <a:rPr lang="it-IT" altLang="it-IT" sz="3600" smtClean="0">
                <a:solidFill>
                  <a:srgbClr val="FF0000"/>
                </a:solidFill>
              </a:rPr>
              <a:t>I COMPORTAMENTI CONTESTATI</a:t>
            </a:r>
          </a:p>
        </p:txBody>
      </p:sp>
      <p:sp>
        <p:nvSpPr>
          <p:cNvPr id="6147" name="Segnaposto contenuto 2"/>
          <p:cNvSpPr>
            <a:spLocks noGrp="1"/>
          </p:cNvSpPr>
          <p:nvPr>
            <p:ph idx="1"/>
          </p:nvPr>
        </p:nvSpPr>
        <p:spPr>
          <a:xfrm>
            <a:off x="395288" y="1600200"/>
            <a:ext cx="8291512" cy="4997450"/>
          </a:xfrm>
        </p:spPr>
        <p:txBody>
          <a:bodyPr/>
          <a:lstStyle/>
          <a:p>
            <a:pPr eaLnBrk="1" hangingPunct="1">
              <a:defRPr/>
            </a:pPr>
            <a:r>
              <a:rPr lang="it-IT" altLang="it-IT" dirty="0" smtClean="0"/>
              <a:t>Corruzione: peculato, concussione</a:t>
            </a:r>
          </a:p>
          <a:p>
            <a:pPr eaLnBrk="1" hangingPunct="1">
              <a:defRPr/>
            </a:pPr>
            <a:r>
              <a:rPr lang="it-IT" altLang="it-IT" dirty="0" smtClean="0"/>
              <a:t>Favoritismi, clientelismo</a:t>
            </a:r>
          </a:p>
          <a:p>
            <a:pPr eaLnBrk="1" hangingPunct="1">
              <a:defRPr/>
            </a:pPr>
            <a:r>
              <a:rPr lang="it-IT" altLang="it-IT" dirty="0" smtClean="0"/>
              <a:t>Privilegi ingiustificati dei politici </a:t>
            </a:r>
          </a:p>
          <a:p>
            <a:pPr marL="400050" lvl="1" indent="0" eaLnBrk="1" hangingPunct="1">
              <a:buFontTx/>
              <a:buNone/>
              <a:defRPr/>
            </a:pPr>
            <a:endParaRPr lang="it-IT" altLang="it-IT" dirty="0" smtClean="0"/>
          </a:p>
          <a:p>
            <a:pPr marL="400050" lvl="1" indent="0" eaLnBrk="1" hangingPunct="1">
              <a:buFontTx/>
              <a:buNone/>
              <a:defRPr/>
            </a:pPr>
            <a:r>
              <a:rPr lang="it-IT" altLang="it-IT" b="1" dirty="0" smtClean="0"/>
              <a:t>In questa contestazione una forte esigenza di moralità:</a:t>
            </a:r>
          </a:p>
          <a:p>
            <a:pPr marL="857250" lvl="1" indent="-457200" eaLnBrk="1" hangingPunct="1">
              <a:buFont typeface="Wingdings" panose="05000000000000000000" pitchFamily="2" charset="2"/>
              <a:buChar char="Ø"/>
              <a:defRPr/>
            </a:pPr>
            <a:r>
              <a:rPr lang="it-IT" altLang="it-IT" b="1" dirty="0" smtClean="0">
                <a:solidFill>
                  <a:srgbClr val="0070C0"/>
                </a:solidFill>
              </a:rPr>
              <a:t>Chi ha il potere non può fare quello che vuole </a:t>
            </a:r>
          </a:p>
          <a:p>
            <a:pPr marL="857250" lvl="1" indent="-457200" eaLnBrk="1" hangingPunct="1">
              <a:buFont typeface="Wingdings" panose="05000000000000000000" pitchFamily="2" charset="2"/>
              <a:buChar char="Ø"/>
              <a:defRPr/>
            </a:pPr>
            <a:r>
              <a:rPr lang="it-IT" altLang="it-IT" b="1" dirty="0" smtClean="0">
                <a:solidFill>
                  <a:srgbClr val="0070C0"/>
                </a:solidFill>
              </a:rPr>
              <a:t>Deve esercitarlo per il bene della convivenza umana</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it-IT" altLang="it-IT" sz="4000" smtClean="0"/>
              <a:t>DUE LIVELLI DEL PROBLEMA</a:t>
            </a:r>
          </a:p>
        </p:txBody>
      </p:sp>
      <p:sp>
        <p:nvSpPr>
          <p:cNvPr id="5123" name="Rectangle 3"/>
          <p:cNvSpPr>
            <a:spLocks noGrp="1" noChangeArrowheads="1"/>
          </p:cNvSpPr>
          <p:nvPr>
            <p:ph type="body" idx="1"/>
          </p:nvPr>
        </p:nvSpPr>
        <p:spPr/>
        <p:txBody>
          <a:bodyPr/>
          <a:lstStyle/>
          <a:p>
            <a:pPr lvl="1" eaLnBrk="1" hangingPunct="1">
              <a:lnSpc>
                <a:spcPct val="90000"/>
              </a:lnSpc>
            </a:pPr>
            <a:r>
              <a:rPr lang="it-IT" altLang="it-IT" b="1" smtClean="0">
                <a:solidFill>
                  <a:srgbClr val="0070C0"/>
                </a:solidFill>
              </a:rPr>
              <a:t>DELLA PERSONA</a:t>
            </a:r>
            <a:r>
              <a:rPr lang="it-IT" altLang="it-IT" smtClean="0"/>
              <a:t>: il  politico corrotto e corruttore che usa il potere per interessi personali o di parte: </a:t>
            </a:r>
          </a:p>
          <a:p>
            <a:pPr marL="857250" lvl="2" indent="0" eaLnBrk="1" hangingPunct="1">
              <a:lnSpc>
                <a:spcPct val="90000"/>
              </a:lnSpc>
              <a:buFontTx/>
              <a:buNone/>
            </a:pPr>
            <a:r>
              <a:rPr lang="it-IT" altLang="it-IT" sz="2000" smtClean="0"/>
              <a:t>La reazione di rifiuto riguarda soprattutto questo aspetto, così come quando si parla della </a:t>
            </a:r>
            <a:r>
              <a:rPr lang="it-IT" altLang="it-IT" sz="2000" smtClean="0">
                <a:solidFill>
                  <a:srgbClr val="0070C0"/>
                </a:solidFill>
              </a:rPr>
              <a:t>questione morale </a:t>
            </a:r>
            <a:r>
              <a:rPr lang="it-IT" altLang="it-IT" sz="2000" smtClean="0"/>
              <a:t>spesso ci si riferisce ad esso</a:t>
            </a:r>
          </a:p>
          <a:p>
            <a:pPr marL="857250" lvl="2" indent="0" eaLnBrk="1" hangingPunct="1">
              <a:lnSpc>
                <a:spcPct val="90000"/>
              </a:lnSpc>
              <a:buFontTx/>
              <a:buNone/>
            </a:pPr>
            <a:endParaRPr lang="it-IT" altLang="it-IT" sz="2000" smtClean="0"/>
          </a:p>
          <a:p>
            <a:pPr lvl="1" eaLnBrk="1" hangingPunct="1">
              <a:lnSpc>
                <a:spcPct val="90000"/>
              </a:lnSpc>
            </a:pPr>
            <a:r>
              <a:rPr lang="it-IT" altLang="it-IT" b="1" smtClean="0">
                <a:solidFill>
                  <a:srgbClr val="0070C0"/>
                </a:solidFill>
              </a:rPr>
              <a:t>DEL SISTEMA POLITICO: </a:t>
            </a:r>
            <a:r>
              <a:rPr lang="it-IT" altLang="it-IT" smtClean="0"/>
              <a:t>le leggi, le istituzioni ecc. che formano il sistema politico di un paese.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Effect transition="in" filter="wipe(down)">
                                      <p:cBhvr>
                                        <p:cTn id="7" dur="500"/>
                                        <p:tgtEl>
                                          <p:spTgt spid="5123">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5123">
                                            <p:txEl>
                                              <p:pRg st="1" end="1"/>
                                            </p:txEl>
                                          </p:spTgt>
                                        </p:tgtEl>
                                        <p:attrNameLst>
                                          <p:attrName>style.visibility</p:attrName>
                                        </p:attrNameLst>
                                      </p:cBhvr>
                                      <p:to>
                                        <p:strVal val="visible"/>
                                      </p:to>
                                    </p:set>
                                    <p:animEffect transition="in" filter="wipe(down)">
                                      <p:cBhvr>
                                        <p:cTn id="10" dur="500"/>
                                        <p:tgtEl>
                                          <p:spTgt spid="5123">
                                            <p:txEl>
                                              <p:pRg st="1" end="1"/>
                                            </p:txEl>
                                          </p:spTgt>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5123">
                                            <p:txEl>
                                              <p:pRg st="3" end="3"/>
                                            </p:txEl>
                                          </p:spTgt>
                                        </p:tgtEl>
                                        <p:attrNameLst>
                                          <p:attrName>style.visibility</p:attrName>
                                        </p:attrNameLst>
                                      </p:cBhvr>
                                      <p:to>
                                        <p:strVal val="visible"/>
                                      </p:to>
                                    </p:set>
                                    <p:animEffect transition="in" filter="wipe(down)">
                                      <p:cBhvr>
                                        <p:cTn id="13" dur="500"/>
                                        <p:tgtEl>
                                          <p:spTgt spid="512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olo 1"/>
          <p:cNvSpPr>
            <a:spLocks noGrp="1"/>
          </p:cNvSpPr>
          <p:nvPr>
            <p:ph type="title"/>
          </p:nvPr>
        </p:nvSpPr>
        <p:spPr/>
        <p:txBody>
          <a:bodyPr/>
          <a:lstStyle/>
          <a:p>
            <a:pPr marL="342900" indent="-342900"/>
            <a:r>
              <a:rPr lang="it-IT" altLang="it-IT" sz="3200" b="1" smtClean="0">
                <a:solidFill>
                  <a:srgbClr val="FF0000"/>
                </a:solidFill>
              </a:rPr>
              <a:t>I’ETICA RIGUARDA AMBEDUE I LIVELLI</a:t>
            </a:r>
            <a:endParaRPr lang="it-IT" altLang="it-IT" sz="3200" smtClean="0"/>
          </a:p>
        </p:txBody>
      </p:sp>
      <p:sp>
        <p:nvSpPr>
          <p:cNvPr id="3" name="Segnaposto contenuto 2"/>
          <p:cNvSpPr>
            <a:spLocks noGrp="1"/>
          </p:cNvSpPr>
          <p:nvPr>
            <p:ph idx="1"/>
          </p:nvPr>
        </p:nvSpPr>
        <p:spPr>
          <a:xfrm>
            <a:off x="539750" y="1600200"/>
            <a:ext cx="8147050" cy="4591050"/>
          </a:xfrm>
        </p:spPr>
        <p:txBody>
          <a:bodyPr/>
          <a:lstStyle/>
          <a:p>
            <a:pPr marL="0" lvl="2" indent="0">
              <a:buFontTx/>
              <a:buNone/>
              <a:defRPr/>
            </a:pPr>
            <a:r>
              <a:rPr lang="it-IT" altLang="it-IT" sz="2800" b="1" dirty="0" smtClean="0"/>
              <a:t>Il livello personale è il </a:t>
            </a:r>
            <a:r>
              <a:rPr lang="it-IT" altLang="it-IT" sz="2800" b="1" dirty="0" smtClean="0">
                <a:solidFill>
                  <a:srgbClr val="0070C0"/>
                </a:solidFill>
              </a:rPr>
              <a:t>punto di partenza</a:t>
            </a:r>
          </a:p>
          <a:p>
            <a:pPr marL="457200" lvl="3" indent="0">
              <a:buFontTx/>
              <a:buNone/>
              <a:defRPr/>
            </a:pPr>
            <a:r>
              <a:rPr lang="it-IT" altLang="it-IT" dirty="0" smtClean="0"/>
              <a:t>chi entra in politica deve avere la ferma decisione</a:t>
            </a:r>
          </a:p>
          <a:p>
            <a:pPr marL="1257300" lvl="4" indent="-342900">
              <a:defRPr/>
            </a:pPr>
            <a:r>
              <a:rPr lang="it-IT" altLang="it-IT" dirty="0" smtClean="0"/>
              <a:t> di resistere ad ogni forma di disonestà </a:t>
            </a:r>
          </a:p>
          <a:p>
            <a:pPr marL="1257300" lvl="4" indent="-342900">
              <a:defRPr/>
            </a:pPr>
            <a:r>
              <a:rPr lang="it-IT" altLang="it-IT" dirty="0" smtClean="0"/>
              <a:t>ed impegnarsi con tutte le sue forze per il bene comune e non per i propri interessi</a:t>
            </a:r>
          </a:p>
          <a:p>
            <a:pPr marL="0" indent="0">
              <a:buFontTx/>
              <a:buNone/>
              <a:defRPr/>
            </a:pPr>
            <a:r>
              <a:rPr lang="it-IT" sz="2800" b="1" dirty="0" smtClean="0"/>
              <a:t>Ma non basta, il politico deve</a:t>
            </a:r>
          </a:p>
          <a:p>
            <a:pPr>
              <a:defRPr/>
            </a:pPr>
            <a:r>
              <a:rPr lang="it-IT" sz="2400" dirty="0" smtClean="0">
                <a:solidFill>
                  <a:srgbClr val="0070C0"/>
                </a:solidFill>
              </a:rPr>
              <a:t>conoscere bene come funziona il sistema politico (competenza</a:t>
            </a:r>
            <a:r>
              <a:rPr lang="it-IT" sz="2400" dirty="0" smtClean="0"/>
              <a:t>)</a:t>
            </a:r>
          </a:p>
          <a:p>
            <a:pPr>
              <a:defRPr/>
            </a:pPr>
            <a:r>
              <a:rPr lang="it-IT" sz="2400" dirty="0" smtClean="0"/>
              <a:t>avere la </a:t>
            </a:r>
            <a:r>
              <a:rPr lang="it-IT" sz="2400" dirty="0" smtClean="0">
                <a:solidFill>
                  <a:srgbClr val="0070C0"/>
                </a:solidFill>
              </a:rPr>
              <a:t>ferma volontà di cambiarlo </a:t>
            </a:r>
            <a:r>
              <a:rPr lang="it-IT" sz="2400" dirty="0" smtClean="0"/>
              <a:t>nei suoi aspetti negativi nel rispetto dell’etica</a:t>
            </a:r>
          </a:p>
          <a:p>
            <a:pPr marL="914400" lvl="2" indent="0">
              <a:buFontTx/>
              <a:buNone/>
              <a:defRPr/>
            </a:pPr>
            <a:r>
              <a:rPr lang="it-IT" b="1" i="1" dirty="0" smtClean="0">
                <a:solidFill>
                  <a:srgbClr val="FF0000"/>
                </a:solidFill>
              </a:rPr>
              <a:t>Aspetti inscindibili del rapporto </a:t>
            </a:r>
            <a:r>
              <a:rPr lang="it-IT" b="1" i="1" dirty="0" err="1" smtClean="0">
                <a:solidFill>
                  <a:srgbClr val="FF0000"/>
                </a:solidFill>
              </a:rPr>
              <a:t>etica-politica</a:t>
            </a:r>
            <a:endParaRPr lang="it-IT" b="1" i="1" dirty="0">
              <a:solidFill>
                <a:srgbClr val="FF0000"/>
              </a:solidFill>
            </a:endParaRPr>
          </a:p>
        </p:txBody>
      </p:sp>
      <p:sp>
        <p:nvSpPr>
          <p:cNvPr id="4" name="Freccia a destra 3"/>
          <p:cNvSpPr/>
          <p:nvPr/>
        </p:nvSpPr>
        <p:spPr>
          <a:xfrm flipV="1">
            <a:off x="712788" y="5805488"/>
            <a:ext cx="649287" cy="1936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t-IT"/>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it-IT" altLang="it-IT" smtClean="0">
                <a:solidFill>
                  <a:srgbClr val="FF0000"/>
                </a:solidFill>
              </a:rPr>
              <a:t>TRE STORICHE POSIZIONI</a:t>
            </a:r>
          </a:p>
        </p:txBody>
      </p:sp>
      <p:sp>
        <p:nvSpPr>
          <p:cNvPr id="6147" name="Rectangle 3"/>
          <p:cNvSpPr>
            <a:spLocks noGrp="1" noChangeArrowheads="1"/>
          </p:cNvSpPr>
          <p:nvPr>
            <p:ph type="body" idx="1"/>
          </p:nvPr>
        </p:nvSpPr>
        <p:spPr/>
        <p:txBody>
          <a:bodyPr/>
          <a:lstStyle/>
          <a:p>
            <a:pPr eaLnBrk="1" hangingPunct="1">
              <a:lnSpc>
                <a:spcPct val="90000"/>
              </a:lnSpc>
            </a:pPr>
            <a:r>
              <a:rPr lang="it-IT" altLang="it-IT" b="1" smtClean="0">
                <a:solidFill>
                  <a:srgbClr val="FF3300"/>
                </a:solidFill>
              </a:rPr>
              <a:t>Nessuna morale</a:t>
            </a:r>
            <a:r>
              <a:rPr lang="it-IT" altLang="it-IT" b="1" smtClean="0"/>
              <a:t>: </a:t>
            </a:r>
            <a:r>
              <a:rPr lang="it-IT" altLang="it-IT" smtClean="0"/>
              <a:t>la politica è indipendente dalla morale, questa riguarda la vita privata</a:t>
            </a:r>
          </a:p>
          <a:p>
            <a:pPr eaLnBrk="1" hangingPunct="1">
              <a:lnSpc>
                <a:spcPct val="90000"/>
              </a:lnSpc>
            </a:pPr>
            <a:r>
              <a:rPr lang="it-IT" altLang="it-IT" b="1" smtClean="0">
                <a:solidFill>
                  <a:srgbClr val="FF3300"/>
                </a:solidFill>
              </a:rPr>
              <a:t>Doppia morale</a:t>
            </a:r>
            <a:r>
              <a:rPr lang="it-IT" altLang="it-IT" smtClean="0"/>
              <a:t>: una riguarda la politica, l’altra la vita privata. Quando sono in conflitto vince la politica</a:t>
            </a:r>
          </a:p>
          <a:p>
            <a:pPr eaLnBrk="1" hangingPunct="1">
              <a:lnSpc>
                <a:spcPct val="90000"/>
              </a:lnSpc>
            </a:pPr>
            <a:r>
              <a:rPr lang="it-IT" altLang="it-IT" b="1" smtClean="0">
                <a:solidFill>
                  <a:srgbClr val="FF3300"/>
                </a:solidFill>
              </a:rPr>
              <a:t>Unica morale</a:t>
            </a:r>
            <a:r>
              <a:rPr lang="it-IT" altLang="it-IT" smtClean="0"/>
              <a:t>: la morale è unica e riguarda tutto l’agire umano, compresa la politica</a:t>
            </a:r>
            <a:endParaRPr lang="it-IT" altLang="it-IT" smtClean="0">
              <a:solidFill>
                <a:srgbClr val="FF33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Effect transition="in" filter="wipe(down)">
                                      <p:cBhvr>
                                        <p:cTn id="7" dur="500"/>
                                        <p:tgtEl>
                                          <p:spTgt spid="614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147">
                                            <p:txEl>
                                              <p:pRg st="1" end="1"/>
                                            </p:txEl>
                                          </p:spTgt>
                                        </p:tgtEl>
                                        <p:attrNameLst>
                                          <p:attrName>style.visibility</p:attrName>
                                        </p:attrNameLst>
                                      </p:cBhvr>
                                      <p:to>
                                        <p:strVal val="visible"/>
                                      </p:to>
                                    </p:set>
                                    <p:animEffect transition="in" filter="wipe(down)">
                                      <p:cBhvr>
                                        <p:cTn id="12" dur="500"/>
                                        <p:tgtEl>
                                          <p:spTgt spid="614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6147">
                                            <p:txEl>
                                              <p:pRg st="2" end="2"/>
                                            </p:txEl>
                                          </p:spTgt>
                                        </p:tgtEl>
                                        <p:attrNameLst>
                                          <p:attrName>style.visibility</p:attrName>
                                        </p:attrNameLst>
                                      </p:cBhvr>
                                      <p:to>
                                        <p:strVal val="visible"/>
                                      </p:to>
                                    </p:set>
                                    <p:animEffect transition="in" filter="wipe(down)">
                                      <p:cBhvr>
                                        <p:cTn id="17" dur="500"/>
                                        <p:tgtEl>
                                          <p:spTgt spid="614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it-IT" altLang="it-IT" smtClean="0"/>
              <a:t>1° NESSUNA MORALE</a:t>
            </a:r>
          </a:p>
        </p:txBody>
      </p:sp>
      <p:sp>
        <p:nvSpPr>
          <p:cNvPr id="8195" name="Rectangle 3"/>
          <p:cNvSpPr>
            <a:spLocks noGrp="1" noChangeArrowheads="1"/>
          </p:cNvSpPr>
          <p:nvPr>
            <p:ph type="body" idx="1"/>
          </p:nvPr>
        </p:nvSpPr>
        <p:spPr/>
        <p:txBody>
          <a:bodyPr/>
          <a:lstStyle/>
          <a:p>
            <a:pPr eaLnBrk="1" hangingPunct="1">
              <a:lnSpc>
                <a:spcPct val="80000"/>
              </a:lnSpc>
              <a:defRPr/>
            </a:pPr>
            <a:r>
              <a:rPr lang="it-IT" altLang="it-IT" b="1" dirty="0" smtClean="0">
                <a:solidFill>
                  <a:srgbClr val="FF0000"/>
                </a:solidFill>
              </a:rPr>
              <a:t>L’essenza della politica è il potere</a:t>
            </a:r>
          </a:p>
          <a:p>
            <a:pPr marL="400050" lvl="1" indent="0" eaLnBrk="1" hangingPunct="1">
              <a:lnSpc>
                <a:spcPct val="80000"/>
              </a:lnSpc>
              <a:buFontTx/>
              <a:buNone/>
              <a:defRPr/>
            </a:pPr>
            <a:r>
              <a:rPr lang="it-IT" altLang="it-IT" dirty="0" smtClean="0">
                <a:solidFill>
                  <a:schemeClr val="accent2"/>
                </a:solidFill>
              </a:rPr>
              <a:t>la forza necessaria per organizzare la vita sociale</a:t>
            </a:r>
          </a:p>
          <a:p>
            <a:pPr eaLnBrk="1" hangingPunct="1">
              <a:lnSpc>
                <a:spcPct val="80000"/>
              </a:lnSpc>
              <a:defRPr/>
            </a:pPr>
            <a:endParaRPr lang="it-IT" altLang="it-IT" b="1" dirty="0" smtClean="0">
              <a:solidFill>
                <a:srgbClr val="FF0000"/>
              </a:solidFill>
            </a:endParaRPr>
          </a:p>
          <a:p>
            <a:pPr eaLnBrk="1" hangingPunct="1">
              <a:lnSpc>
                <a:spcPct val="80000"/>
              </a:lnSpc>
              <a:defRPr/>
            </a:pPr>
            <a:r>
              <a:rPr lang="it-IT" altLang="it-IT" b="1" dirty="0" smtClean="0">
                <a:solidFill>
                  <a:srgbClr val="FF0000"/>
                </a:solidFill>
              </a:rPr>
              <a:t>il mantenimento del potere, la sola regola da seguire </a:t>
            </a:r>
          </a:p>
          <a:p>
            <a:pPr marL="400050" lvl="1" indent="0" eaLnBrk="1" hangingPunct="1">
              <a:lnSpc>
                <a:spcPct val="80000"/>
              </a:lnSpc>
              <a:buFontTx/>
              <a:buNone/>
              <a:defRPr/>
            </a:pPr>
            <a:r>
              <a:rPr lang="it-IT" altLang="it-IT" dirty="0" smtClean="0"/>
              <a:t>Se si </a:t>
            </a:r>
            <a:r>
              <a:rPr lang="it-IT" altLang="it-IT" dirty="0"/>
              <a:t>p</a:t>
            </a:r>
            <a:r>
              <a:rPr lang="it-IT" altLang="it-IT" dirty="0" smtClean="0"/>
              <a:t>erde i potere non si dà più politica</a:t>
            </a:r>
          </a:p>
          <a:p>
            <a:pPr marL="400050" lvl="1" indent="0" eaLnBrk="1" hangingPunct="1">
              <a:lnSpc>
                <a:spcPct val="80000"/>
              </a:lnSpc>
              <a:buFontTx/>
              <a:buNone/>
              <a:defRPr/>
            </a:pPr>
            <a:endParaRPr lang="it-IT" altLang="it-IT" dirty="0" smtClean="0"/>
          </a:p>
          <a:p>
            <a:pPr marL="457200" lvl="1" indent="0" eaLnBrk="1" hangingPunct="1">
              <a:lnSpc>
                <a:spcPct val="80000"/>
              </a:lnSpc>
              <a:buFontTx/>
              <a:buNone/>
              <a:defRPr/>
            </a:pPr>
            <a:r>
              <a:rPr lang="it-IT" altLang="it-IT" b="1" dirty="0" smtClean="0">
                <a:solidFill>
                  <a:srgbClr val="FF0000"/>
                </a:solidFill>
              </a:rPr>
              <a:t>i valori etici, le regole morali sono subordinati ad esso</a:t>
            </a:r>
          </a:p>
          <a:p>
            <a:pPr eaLnBrk="1" hangingPunct="1">
              <a:lnSpc>
                <a:spcPct val="80000"/>
              </a:lnSpc>
              <a:buFontTx/>
              <a:buNone/>
              <a:defRPr/>
            </a:pPr>
            <a:r>
              <a:rPr lang="it-IT" altLang="it-IT" sz="2000" dirty="0" smtClean="0"/>
              <a:t>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Effect transition="in" filter="wipe(down)">
                                      <p:cBhvr>
                                        <p:cTn id="7" dur="500"/>
                                        <p:tgtEl>
                                          <p:spTgt spid="8195">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8195">
                                            <p:txEl>
                                              <p:pRg st="1" end="1"/>
                                            </p:txEl>
                                          </p:spTgt>
                                        </p:tgtEl>
                                        <p:attrNameLst>
                                          <p:attrName>style.visibility</p:attrName>
                                        </p:attrNameLst>
                                      </p:cBhvr>
                                      <p:to>
                                        <p:strVal val="visible"/>
                                      </p:to>
                                    </p:set>
                                    <p:animEffect transition="in" filter="wipe(down)">
                                      <p:cBhvr>
                                        <p:cTn id="10" dur="500"/>
                                        <p:tgtEl>
                                          <p:spTgt spid="8195">
                                            <p:txEl>
                                              <p:pRg st="1" end="1"/>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8195">
                                            <p:txEl>
                                              <p:pRg st="3" end="3"/>
                                            </p:txEl>
                                          </p:spTgt>
                                        </p:tgtEl>
                                        <p:attrNameLst>
                                          <p:attrName>style.visibility</p:attrName>
                                        </p:attrNameLst>
                                      </p:cBhvr>
                                      <p:to>
                                        <p:strVal val="visible"/>
                                      </p:to>
                                    </p:set>
                                    <p:animEffect transition="in" filter="wipe(down)">
                                      <p:cBhvr>
                                        <p:cTn id="15" dur="500"/>
                                        <p:tgtEl>
                                          <p:spTgt spid="8195">
                                            <p:txEl>
                                              <p:pRg st="3" end="3"/>
                                            </p:txEl>
                                          </p:spTgt>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8195">
                                            <p:txEl>
                                              <p:pRg st="4" end="4"/>
                                            </p:txEl>
                                          </p:spTgt>
                                        </p:tgtEl>
                                        <p:attrNameLst>
                                          <p:attrName>style.visibility</p:attrName>
                                        </p:attrNameLst>
                                      </p:cBhvr>
                                      <p:to>
                                        <p:strVal val="visible"/>
                                      </p:to>
                                    </p:set>
                                    <p:animEffect transition="in" filter="wipe(down)">
                                      <p:cBhvr>
                                        <p:cTn id="18" dur="500"/>
                                        <p:tgtEl>
                                          <p:spTgt spid="8195">
                                            <p:txEl>
                                              <p:pRg st="4" end="4"/>
                                            </p:txEl>
                                          </p:spTgt>
                                        </p:tgtEl>
                                      </p:cBhvr>
                                    </p:animEffect>
                                  </p:childTnLst>
                                </p:cTn>
                              </p:par>
                              <p:par>
                                <p:cTn id="19" presetID="22" presetClass="entr" presetSubtype="4" fill="hold" grpId="0" nodeType="withEffect">
                                  <p:stCondLst>
                                    <p:cond delay="0"/>
                                  </p:stCondLst>
                                  <p:childTnLst>
                                    <p:set>
                                      <p:cBhvr>
                                        <p:cTn id="20" dur="1" fill="hold">
                                          <p:stCondLst>
                                            <p:cond delay="0"/>
                                          </p:stCondLst>
                                        </p:cTn>
                                        <p:tgtEl>
                                          <p:spTgt spid="8195">
                                            <p:txEl>
                                              <p:pRg st="6" end="6"/>
                                            </p:txEl>
                                          </p:spTgt>
                                        </p:tgtEl>
                                        <p:attrNameLst>
                                          <p:attrName>style.visibility</p:attrName>
                                        </p:attrNameLst>
                                      </p:cBhvr>
                                      <p:to>
                                        <p:strVal val="visible"/>
                                      </p:to>
                                    </p:set>
                                    <p:animEffect transition="in" filter="wipe(down)">
                                      <p:cBhvr>
                                        <p:cTn id="21" dur="500"/>
                                        <p:tgtEl>
                                          <p:spTgt spid="8195">
                                            <p:txEl>
                                              <p:pRg st="6" end="6"/>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2" presetClass="entr" presetSubtype="4" fill="hold" grpId="0" nodeType="clickEffect">
                                  <p:stCondLst>
                                    <p:cond delay="0"/>
                                  </p:stCondLst>
                                  <p:childTnLst>
                                    <p:set>
                                      <p:cBhvr>
                                        <p:cTn id="25" dur="1" fill="hold">
                                          <p:stCondLst>
                                            <p:cond delay="0"/>
                                          </p:stCondLst>
                                        </p:cTn>
                                        <p:tgtEl>
                                          <p:spTgt spid="8195">
                                            <p:txEl>
                                              <p:pRg st="7" end="7"/>
                                            </p:txEl>
                                          </p:spTgt>
                                        </p:tgtEl>
                                        <p:attrNameLst>
                                          <p:attrName>style.visibility</p:attrName>
                                        </p:attrNameLst>
                                      </p:cBhvr>
                                      <p:to>
                                        <p:strVal val="visible"/>
                                      </p:to>
                                    </p:set>
                                    <p:animEffect transition="in" filter="wipe(down)">
                                      <p:cBhvr>
                                        <p:cTn id="26" dur="500"/>
                                        <p:tgtEl>
                                          <p:spTgt spid="819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p:cNvPicPr>
            <a:picLocks noChangeAspect="1" noChangeArrowheads="1"/>
          </p:cNvPicPr>
          <p:nvPr/>
        </p:nvPicPr>
        <p:blipFill>
          <a:blip r:embed="rId2" cstate="print"/>
          <a:srcRect/>
          <a:stretch>
            <a:fillRect/>
          </a:stretch>
        </p:blipFill>
        <p:spPr bwMode="auto">
          <a:xfrm>
            <a:off x="2514600" y="209550"/>
            <a:ext cx="4114800" cy="64389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it-IT" altLang="it-IT" smtClean="0"/>
              <a:t>T. HOBBES </a:t>
            </a:r>
            <a:r>
              <a:rPr lang="it-IT" altLang="it-IT" sz="2800" smtClean="0"/>
              <a:t>(1588-1679) </a:t>
            </a:r>
            <a:r>
              <a:rPr lang="it-IT" altLang="it-IT" sz="2800" smtClean="0">
                <a:solidFill>
                  <a:srgbClr val="FF0000"/>
                </a:solidFill>
              </a:rPr>
              <a:t>Il Leviatano, </a:t>
            </a:r>
            <a:r>
              <a:rPr lang="it-IT" altLang="it-IT" sz="2800" smtClean="0"/>
              <a:t>XVII</a:t>
            </a:r>
            <a:endParaRPr lang="it-IT" altLang="it-IT" sz="2800" smtClean="0">
              <a:solidFill>
                <a:srgbClr val="FF0000"/>
              </a:solidFill>
            </a:endParaRPr>
          </a:p>
        </p:txBody>
      </p:sp>
      <p:sp>
        <p:nvSpPr>
          <p:cNvPr id="12291" name="Rectangle 3"/>
          <p:cNvSpPr>
            <a:spLocks noGrp="1" noChangeArrowheads="1"/>
          </p:cNvSpPr>
          <p:nvPr>
            <p:ph type="body" idx="1"/>
          </p:nvPr>
        </p:nvSpPr>
        <p:spPr/>
        <p:txBody>
          <a:bodyPr/>
          <a:lstStyle/>
          <a:p>
            <a:pPr eaLnBrk="1" hangingPunct="1">
              <a:lnSpc>
                <a:spcPct val="90000"/>
              </a:lnSpc>
            </a:pPr>
            <a:r>
              <a:rPr lang="it-IT" altLang="it-IT" sz="2400" smtClean="0"/>
              <a:t>«La sola via per erigere un potere comune che possa essere in grado di difendere gli uomini dall’aggressione straniera e dalle ingiurie reciproche, e con ciò di assicurarli in modo tale che con la propria industria  e con i frutti della terra  possano nutrirsi e vivere  soddisfatti, è quella di conferire tutti i loro poteri e tutta la loro forza ad un uomo o ad una assemblea di uomini che possa ridurre tutte le volontà (…) ad una volontà sola. (…) Fatto ciò, la moltitudine così unita in una persona viene chiamato uno STATO, in latino </a:t>
            </a:r>
            <a:r>
              <a:rPr lang="it-IT" altLang="it-IT" sz="2400" i="1" smtClean="0"/>
              <a:t>civitas. </a:t>
            </a:r>
            <a:r>
              <a:rPr lang="it-IT" altLang="it-IT" sz="2400" smtClean="0"/>
              <a:t>Questa è la generazione di quel grande </a:t>
            </a:r>
            <a:r>
              <a:rPr lang="it-IT" altLang="it-IT" sz="2400" i="1" smtClean="0"/>
              <a:t>Leviatano</a:t>
            </a:r>
            <a:r>
              <a:rPr lang="it-IT" altLang="it-IT" sz="2400" smtClean="0"/>
              <a:t> , o piuttosto di quel </a:t>
            </a:r>
            <a:r>
              <a:rPr lang="it-IT" altLang="it-IT" sz="2400" i="1" smtClean="0"/>
              <a:t>dio mortale</a:t>
            </a:r>
            <a:r>
              <a:rPr lang="it-IT" altLang="it-IT" sz="2400" smtClean="0"/>
              <a:t>, al quale noi dobbiamo, sotto il Dio Immortale, la nostra pace e la nostra difesa.»</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Struttura predefinita">
  <a:themeElements>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ruttura predefinit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ruttura predefinit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ruttura predefinit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ruttura predefinit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ruttura predefinita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ruttura predefinit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ruttura predefinit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ruttura predefinit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ruttura predefinit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ruttura predefinit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liff">
  <a:themeElements>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fontScheme name="Cliff">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liff 1">
        <a:dk1>
          <a:srgbClr val="5B5B49"/>
        </a:dk1>
        <a:lt1>
          <a:srgbClr val="DDDDDD"/>
        </a:lt1>
        <a:dk2>
          <a:srgbClr val="2B2A00"/>
        </a:dk2>
        <a:lt2>
          <a:srgbClr val="E0DFBE"/>
        </a:lt2>
        <a:accent1>
          <a:srgbClr val="878543"/>
        </a:accent1>
        <a:accent2>
          <a:srgbClr val="716E00"/>
        </a:accent2>
        <a:accent3>
          <a:srgbClr val="ACACAA"/>
        </a:accent3>
        <a:accent4>
          <a:srgbClr val="BDBDBD"/>
        </a:accent4>
        <a:accent5>
          <a:srgbClr val="C3C2B0"/>
        </a:accent5>
        <a:accent6>
          <a:srgbClr val="666300"/>
        </a:accent6>
        <a:hlink>
          <a:srgbClr val="CC9900"/>
        </a:hlink>
        <a:folHlink>
          <a:srgbClr val="996600"/>
        </a:folHlink>
      </a:clrScheme>
      <a:clrMap bg1="dk2" tx1="lt1" bg2="dk1" tx2="lt2" accent1="accent1" accent2="accent2" accent3="accent3" accent4="accent4" accent5="accent5" accent6="accent6" hlink="hlink" folHlink="folHlink"/>
    </a:extraClrScheme>
    <a:extraClrScheme>
      <a:clrScheme name="Cliff 2">
        <a:dk1>
          <a:srgbClr val="746354"/>
        </a:dk1>
        <a:lt1>
          <a:srgbClr val="FFFFFF"/>
        </a:lt1>
        <a:dk2>
          <a:srgbClr val="523E26"/>
        </a:dk2>
        <a:lt2>
          <a:srgbClr val="E1DFAF"/>
        </a:lt2>
        <a:accent1>
          <a:srgbClr val="CC9900"/>
        </a:accent1>
        <a:accent2>
          <a:srgbClr val="669900"/>
        </a:accent2>
        <a:accent3>
          <a:srgbClr val="B3AFAC"/>
        </a:accent3>
        <a:accent4>
          <a:srgbClr val="DADADA"/>
        </a:accent4>
        <a:accent5>
          <a:srgbClr val="E2CAAA"/>
        </a:accent5>
        <a:accent6>
          <a:srgbClr val="5C8A00"/>
        </a:accent6>
        <a:hlink>
          <a:srgbClr val="CCCC00"/>
        </a:hlink>
        <a:folHlink>
          <a:srgbClr val="AC7934"/>
        </a:folHlink>
      </a:clrScheme>
      <a:clrMap bg1="dk2" tx1="lt1" bg2="dk1" tx2="lt2" accent1="accent1" accent2="accent2" accent3="accent3" accent4="accent4" accent5="accent5" accent6="accent6" hlink="hlink" folHlink="folHlink"/>
    </a:extraClrScheme>
    <a:extraClrScheme>
      <a:clrScheme name="Cliff 3">
        <a:dk1>
          <a:srgbClr val="667B5B"/>
        </a:dk1>
        <a:lt1>
          <a:srgbClr val="E6E6DA"/>
        </a:lt1>
        <a:dk2>
          <a:srgbClr val="295200"/>
        </a:dk2>
        <a:lt2>
          <a:srgbClr val="F3F2D9"/>
        </a:lt2>
        <a:accent1>
          <a:srgbClr val="808000"/>
        </a:accent1>
        <a:accent2>
          <a:srgbClr val="838D75"/>
        </a:accent2>
        <a:accent3>
          <a:srgbClr val="ACB3AA"/>
        </a:accent3>
        <a:accent4>
          <a:srgbClr val="C4C4BA"/>
        </a:accent4>
        <a:accent5>
          <a:srgbClr val="C0C0AA"/>
        </a:accent5>
        <a:accent6>
          <a:srgbClr val="767F69"/>
        </a:accent6>
        <a:hlink>
          <a:srgbClr val="33CC33"/>
        </a:hlink>
        <a:folHlink>
          <a:srgbClr val="339966"/>
        </a:folHlink>
      </a:clrScheme>
      <a:clrMap bg1="dk2" tx1="lt1" bg2="dk1" tx2="lt2" accent1="accent1" accent2="accent2" accent3="accent3" accent4="accent4" accent5="accent5" accent6="accent6" hlink="hlink" folHlink="folHlink"/>
    </a:extraClrScheme>
    <a:extraClrScheme>
      <a:clrScheme name="Cliff 4">
        <a:dk1>
          <a:srgbClr val="86615A"/>
        </a:dk1>
        <a:lt1>
          <a:srgbClr val="FFFFFF"/>
        </a:lt1>
        <a:dk2>
          <a:srgbClr val="633427"/>
        </a:dk2>
        <a:lt2>
          <a:srgbClr val="E9DDCD"/>
        </a:lt2>
        <a:accent1>
          <a:srgbClr val="A34545"/>
        </a:accent1>
        <a:accent2>
          <a:srgbClr val="C86400"/>
        </a:accent2>
        <a:accent3>
          <a:srgbClr val="B7AEAC"/>
        </a:accent3>
        <a:accent4>
          <a:srgbClr val="DADADA"/>
        </a:accent4>
        <a:accent5>
          <a:srgbClr val="CEB0B0"/>
        </a:accent5>
        <a:accent6>
          <a:srgbClr val="B55A00"/>
        </a:accent6>
        <a:hlink>
          <a:srgbClr val="ECAE00"/>
        </a:hlink>
        <a:folHlink>
          <a:srgbClr val="BAA88A"/>
        </a:folHlink>
      </a:clrScheme>
      <a:clrMap bg1="dk2" tx1="lt1" bg2="dk1" tx2="lt2" accent1="accent1" accent2="accent2" accent3="accent3" accent4="accent4" accent5="accent5" accent6="accent6" hlink="hlink" folHlink="folHlink"/>
    </a:extraClrScheme>
    <a:extraClrScheme>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clrMap bg1="dk2" tx1="lt1" bg2="dk1" tx2="lt2" accent1="accent1" accent2="accent2" accent3="accent3" accent4="accent4" accent5="accent5" accent6="accent6" hlink="hlink" folHlink="folHlink"/>
    </a:extraClrScheme>
    <a:extraClrScheme>
      <a:clrScheme name="Cliff 6">
        <a:dk1>
          <a:srgbClr val="B8A47C"/>
        </a:dk1>
        <a:lt1>
          <a:srgbClr val="FFFFFF"/>
        </a:lt1>
        <a:dk2>
          <a:srgbClr val="A68A58"/>
        </a:dk2>
        <a:lt2>
          <a:srgbClr val="DAD79C"/>
        </a:lt2>
        <a:accent1>
          <a:srgbClr val="816B35"/>
        </a:accent1>
        <a:accent2>
          <a:srgbClr val="FFCC00"/>
        </a:accent2>
        <a:accent3>
          <a:srgbClr val="D0C4B4"/>
        </a:accent3>
        <a:accent4>
          <a:srgbClr val="DADADA"/>
        </a:accent4>
        <a:accent5>
          <a:srgbClr val="C1BAAE"/>
        </a:accent5>
        <a:accent6>
          <a:srgbClr val="E7B900"/>
        </a:accent6>
        <a:hlink>
          <a:srgbClr val="0066CC"/>
        </a:hlink>
        <a:folHlink>
          <a:srgbClr val="009900"/>
        </a:folHlink>
      </a:clrScheme>
      <a:clrMap bg1="dk2" tx1="lt1" bg2="dk1" tx2="lt2" accent1="accent1" accent2="accent2" accent3="accent3" accent4="accent4" accent5="accent5" accent6="accent6" hlink="hlink" folHlink="folHlink"/>
    </a:extraClrScheme>
    <a:extraClrScheme>
      <a:clrScheme name="Cliff 7">
        <a:dk1>
          <a:srgbClr val="336699"/>
        </a:dk1>
        <a:lt1>
          <a:srgbClr val="F8F8F8"/>
        </a:lt1>
        <a:dk2>
          <a:srgbClr val="003366"/>
        </a:dk2>
        <a:lt2>
          <a:srgbClr val="D1DDD4"/>
        </a:lt2>
        <a:accent1>
          <a:srgbClr val="3399FF"/>
        </a:accent1>
        <a:accent2>
          <a:srgbClr val="006699"/>
        </a:accent2>
        <a:accent3>
          <a:srgbClr val="AAADB8"/>
        </a:accent3>
        <a:accent4>
          <a:srgbClr val="D4D4D4"/>
        </a:accent4>
        <a:accent5>
          <a:srgbClr val="ADCAFF"/>
        </a:accent5>
        <a:accent6>
          <a:srgbClr val="005C8A"/>
        </a:accent6>
        <a:hlink>
          <a:srgbClr val="86C0CE"/>
        </a:hlink>
        <a:folHlink>
          <a:srgbClr val="00808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Teamwork</Template>
  <TotalTime>1248</TotalTime>
  <Words>1297</Words>
  <Application>Microsoft Office PowerPoint</Application>
  <PresentationFormat>Presentazione su schermo (4:3)</PresentationFormat>
  <Paragraphs>130</Paragraphs>
  <Slides>26</Slides>
  <Notes>1</Notes>
  <HiddenSlides>0</HiddenSlides>
  <MMClips>0</MMClips>
  <ScaleCrop>false</ScaleCrop>
  <HeadingPairs>
    <vt:vector size="6" baseType="variant">
      <vt:variant>
        <vt:lpstr>Caratteri utilizzati</vt:lpstr>
      </vt:variant>
      <vt:variant>
        <vt:i4>4</vt:i4>
      </vt:variant>
      <vt:variant>
        <vt:lpstr>Tema</vt:lpstr>
      </vt:variant>
      <vt:variant>
        <vt:i4>2</vt:i4>
      </vt:variant>
      <vt:variant>
        <vt:lpstr>Titoli diapositive</vt:lpstr>
      </vt:variant>
      <vt:variant>
        <vt:i4>26</vt:i4>
      </vt:variant>
    </vt:vector>
  </HeadingPairs>
  <TitlesOfParts>
    <vt:vector size="32" baseType="lpstr">
      <vt:lpstr>Arial</vt:lpstr>
      <vt:lpstr>Verdana</vt:lpstr>
      <vt:lpstr>Wingdings</vt:lpstr>
      <vt:lpstr>AGaramond Bold</vt:lpstr>
      <vt:lpstr>Struttura predefinita</vt:lpstr>
      <vt:lpstr>Cliff</vt:lpstr>
      <vt:lpstr>Pastorale sociale e del lavoro  SCUOLA DI FORMAZIONE ALL’IMPEGNO SOCIALE E POLITICO  </vt:lpstr>
      <vt:lpstr>IL DISCREDITO DELLA POLITICA</vt:lpstr>
      <vt:lpstr>I COMPORTAMENTI CONTESTATI</vt:lpstr>
      <vt:lpstr>DUE LIVELLI DEL PROBLEMA</vt:lpstr>
      <vt:lpstr>I’ETICA RIGUARDA AMBEDUE I LIVELLI</vt:lpstr>
      <vt:lpstr>TRE STORICHE POSIZIONI</vt:lpstr>
      <vt:lpstr>1° NESSUNA MORALE</vt:lpstr>
      <vt:lpstr>Diapositiva 8</vt:lpstr>
      <vt:lpstr>T. HOBBES (1588-1679) Il Leviatano, XVII</vt:lpstr>
      <vt:lpstr>Thomas Hobbes</vt:lpstr>
      <vt:lpstr>Diapositiva 11</vt:lpstr>
      <vt:lpstr>N. MACHIAVELLI, (1469-1527) Il Principe, XVIII,1</vt:lpstr>
      <vt:lpstr>2°DUE MORALI: PRIVATA E PUBBLICA</vt:lpstr>
      <vt:lpstr>Diapositiva 14</vt:lpstr>
      <vt:lpstr>MAX WEBER  (1864-1920) Politica come professione</vt:lpstr>
      <vt:lpstr>3° ESISTE UN’UNICA MORALE</vt:lpstr>
      <vt:lpstr>UNICA MORALE</vt:lpstr>
      <vt:lpstr>Concilio Vaticano II Gaudium et Spes</vt:lpstr>
      <vt:lpstr>Centesimus Annus Giovanni Paolo II 1991</vt:lpstr>
      <vt:lpstr>CARITAS IN VERITATE Benedetto XVI 2009</vt:lpstr>
      <vt:lpstr>PER LA DISCUSSIONE</vt:lpstr>
      <vt:lpstr> Obiezione: impossibile!</vt:lpstr>
      <vt:lpstr>IL COMPROMESSO</vt:lpstr>
      <vt:lpstr> </vt:lpstr>
      <vt:lpstr>RELATIVISMO ETICO</vt:lpstr>
      <vt:lpstr>Esigenza di unità</vt:lpstr>
    </vt:vector>
  </TitlesOfParts>
  <Company>L'Azione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Pastorale sociale e del lavoro  SCUOLA DI FORMAZIONE ALL’IMPEGNO SOCIALE E POLITICO</dc:title>
  <dc:creator>Direttore</dc:creator>
  <cp:lastModifiedBy>Elio</cp:lastModifiedBy>
  <cp:revision>55</cp:revision>
  <dcterms:created xsi:type="dcterms:W3CDTF">2011-11-22T15:50:59Z</dcterms:created>
  <dcterms:modified xsi:type="dcterms:W3CDTF">2015-11-02T17:55:56Z</dcterms:modified>
</cp:coreProperties>
</file>